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7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8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9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13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4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5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6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7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8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9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20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21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22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23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24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25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6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7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8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9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30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31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32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33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34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35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6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7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8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9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40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41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42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43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44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45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7"/>
  </p:notesMasterIdLst>
  <p:sldIdLst>
    <p:sldId id="256" r:id="rId2"/>
    <p:sldId id="280" r:id="rId3"/>
    <p:sldId id="258" r:id="rId4"/>
    <p:sldId id="286" r:id="rId5"/>
    <p:sldId id="285" r:id="rId6"/>
  </p:sldIdLst>
  <p:sldSz cx="7772400" cy="10058400"/>
  <p:notesSz cx="7315200" cy="9601200"/>
  <p:defaultTextStyle>
    <a:defPPr>
      <a:defRPr lang="en-US"/>
    </a:defPPr>
    <a:lvl1pPr marL="0" algn="l" defTabSz="914174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1pPr>
    <a:lvl2pPr marL="457086" algn="l" defTabSz="914174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2pPr>
    <a:lvl3pPr marL="914174" algn="l" defTabSz="914174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3pPr>
    <a:lvl4pPr marL="1371259" algn="l" defTabSz="914174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4pPr>
    <a:lvl5pPr marL="1828346" algn="l" defTabSz="914174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5pPr>
    <a:lvl6pPr marL="2285431" algn="l" defTabSz="914174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6pPr>
    <a:lvl7pPr marL="2742519" algn="l" defTabSz="914174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7pPr>
    <a:lvl8pPr marL="3199605" algn="l" defTabSz="914174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8pPr>
    <a:lvl9pPr marL="3656691" algn="l" defTabSz="914174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eddyson J Martinez Rivera" initials="FJMR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FFC000"/>
    <a:srgbClr val="C00000"/>
    <a:srgbClr val="7030A0"/>
    <a:srgbClr val="9966FF"/>
    <a:srgbClr val="7A81FF"/>
    <a:srgbClr val="BA9BD1"/>
    <a:srgbClr val="FFD4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56" autoAdjust="0"/>
    <p:restoredTop sz="96051" autoAdjust="0"/>
  </p:normalViewPr>
  <p:slideViewPr>
    <p:cSldViewPr snapToGrid="0" snapToObjects="1">
      <p:cViewPr varScale="1">
        <p:scale>
          <a:sx n="87" d="100"/>
          <a:sy n="87" d="100"/>
        </p:scale>
        <p:origin x="339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\fjmr\Google%20Drive\Quirk%20Lab%20Shared%20Folder\Freddyson\Projects%20\Conte%20Project\Experiments%20\8d-20d\excel%20sheets\Combined%20Reg-Over%20Aug-29-17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\fjmr\Google%20Drive\Quirk%20Lab%20Shared%20Folder\Freddyson\Projects%20\Conte%20Project\Experiments%20\Over-regular%20training\excel%20sheets\Combined%20Reg-Over%20March-10-2017gq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\fjmr\Google%20Drive\Quirk%20Lab%20Shared%20Folder\Freddyson\Projects%20\Conte%20Project\Experiments%20\Over-regular%20training\excel%20sheets\Combined%20Reg-Over%20March-10-2017gq.xlsx" TargetMode="Externa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fjmr\Desktop\8d%20vs%2020d\Combined%20Reg-Over%20Aug-29-17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fjmr\Desktop\8d%20vs%2020d\Combined%20Reg-Over%20Aug-29-17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fjmr\Google%20Drive\Quirk%20Lab%20Shared%20Folder\Freddyson\Projects%20\Conte%20Project\Experiments%20\8d-20d\excel%20sheets\1%20Combined%20Reg-Over%20Aug-29-17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fjmr\Google%20Drive\Quirk%20Lab%20Shared%20Folder\Freddyson\Projects%20\Conte%20Project\Experiments%20\8d-20d\excel%20sheets\Combined%20Reg-Over%20Aug-29-17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fjmr\Google%20Drive\Quirk%20Lab%20Shared%20Folder\Freddyson\Projects%20\Conte%20Project\Experiments%20\8d-20d\excel%20sheets\epm%20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fjmr\Google%20Drive\Quirk%20Lab%20Shared%20Folder\Freddyson\Projects%20\Conte%20Project\Experiments%20\8d-20d\excel%20sheets\Nov%202016%20-%20Jan%202017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fjmr\Google%20Drive\Quirk%20Lab%20Shared%20Folder\Freddyson\Projects%20\Conte%20Project\Experiments%20\Over-regular%20training\excel%20sheets\Combined%20Reg-Over%20Aug-29-17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fjmr\Google%20Drive\Quirk%20Lab%20Shared%20Folder\Freddyson\Projects%20\Conte%20Project\Experiments%20\Over-regular%20training\excel%20sheets\Combined%20Reg-Over%20Aug-29-17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fjmr\Google%20Drive\Quirk%20Lab%20Shared%20Folder\Freddyson\Projects%20\Conte%20Project\Experiments%20\Over-regular%20training\excel%20sheets\Combined%20Reg-Over%20March-10-2017gq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fjmr\Google%20Drive\Quirk%20Lab%20Shared%20Folder\Freddyson\Projects%20\Conte%20Project\Experiments%20\Over-regular%20training\excel%20sheets\Combined%20Reg-Over%20Aug-29-17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fjmr/Google%20Drive/Quirk%20Lab%20Shared%20Folder/Freddyson/Projects%20/Conte%20Project/Experiments%20/8d-20d/excel%20sheets/1%20Combined%20Reg-Over%20Aug-29-17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fjmr/Google%20Drive/Quirk%20Lab%20Shared%20Folder/Freddyson/Projects%20/Conte%20Project/Experiments%20/8d-20d/excel%20sheets/1%20Combined%20Reg-Over%20Aug-29-17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fjmr/Google%20Drive/Quirk%20Lab%20Shared%20Folder/Freddyson/Projects%20/Conte%20Project/Experiments%20/8d-20d/excel%20sheets/1%20Combined%20Reg-Over%20Aug-29-17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fjmr/Google%20Drive/Quirk%20Lab%20Shared%20Folder/Freddyson/Projects%20/Conte%20Project/Experiments%20/8d-20d/excel%20sheets/Nov%202016%20-%20Jan%202017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fjmr\Google%20Drive\Quirk%20Lab%20Shared%20Folder\Freddyson\Projects%20\Conte%20Project\Experiments%20\8d-20d\cfos\COUNTS%20LOAI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fjmr\Google%20Drive\Quirk%20Lab%20Shared%20Folder\Freddyson\Projects%20\Conte%20Project\Experiments%20\8d-20d\cfos\PFC\PFC%20COUNTS%20C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fjmr\Google%20Drive\Quirk%20Lab%20Shared%20Folder\Freddyson\Projects%20\Conte%20Project\Experiments%20\8d-20d\cfos\PFC\PFC%20COUNTS%20C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fjmr\Google%20Drive\Quirk%20Lab%20Shared%20Folder\Freddyson\Projects%20\Conte%20Project\Experiments%20\8d-20d\cfos\COUNTS%20LOAI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fjmr\Google%20Drive\Quirk%20Lab%20Shared%20Folder\Freddyson\Projects%20\Conte%20Project\Experiments%20\8d-20d\cfos\Striatum%20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\fjmr\Google%20Drive\Quirk%20Lab%20Shared%20Folder\Freddyson\Projects%20\Conte%20Project\Experiments%20\Over-regular%20training\excel%20sheets\Combined%20Reg-Over%20March-10-2017gq.xlsx" TargetMode="Externa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fjmr\Google%20Drive\Quirk%20Lab%20Shared%20Folder\Freddyson\Projects%20\Conte%20Project\Experiments%20\8d-20d\cfos\Striatum%20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fjmr\Google%20Drive\Quirk%20Lab%20Shared%20Folder\Freddyson\Projects%20\Conte%20Project\Experiments%20\8d-20d\cfos\Striatum%20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fjmr\Google%20Drive\Quirk%20Lab%20Shared%20Folder\Freddyson\Projects%20\Conte%20Project\Experiments%20\8d-20d\cfos\Striatum%20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fjmr\Google%20Drive\Quirk%20Lab%20Shared%20Folder\Freddyson\Projects%20\Conte%20Project\Experiments%20\8d-20d\cfos\AMYG-TH.xlsx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fjmr\Google%20Drive\Quirk%20Lab%20Shared%20Folder\Freddyson\Projects%20\Conte%20Project\Experiments%20\8d-20d\cfos\PFC\PFC%20COUNTS%20C.xlsx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fjmr\Google%20Drive\Quirk%20Lab%20Shared%20Folder\Freddyson\Projects%20\Conte%20Project\Experiments%20\8d-20d\cfos\AMYG-TH.xlsx" TargetMode="External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fjmr\Google%20Drive\Quirk%20Lab%20Shared%20Folder\Freddyson\Projects%20\Conte%20Project\Experiments%20\8d-20d\cfos\Striatum%20.xlsx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fjmr\Google%20Drive\Quirk%20Lab%20Shared%20Folder\Freddyson\Projects%20\Conte%20Project\Experiments%20\8d-20d\cfos\Striatum%20.xlsx" TargetMode="External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fjmr\Google%20Drive\Quirk%20Lab%20Shared%20Folder\Freddyson\Projects%20\Conte%20Project\Experiments%20\Ext%20Ext\Ext%20Ext%20combined%20Jan-13-20.xlsx" TargetMode="External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fjmr\Google%20Drive\Quirk%20Lab%20Shared%20Folder\Freddyson\Projects%20\Conte%20Project\Experiments%20\Ext%20Ext\Ext%20Ext%20combined%20Jan-13-20.xlsx" TargetMode="External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\fjmr\Google%20Drive\Quirk%20Lab%20Shared%20Folder\Freddyson\Projects%20\Conte%20Project\Experiments%20\Over-regular%20training\excel%20sheets\Combined%20Reg-Over%20March-10-2017gq.xlsx" TargetMode="Externa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fjmr\Google%20Drive\Quirk%20Lab%20Shared%20Folder\Freddyson\Projects%20\Conte%20Project\Experiments%20\Ext%20Ext\Ext%20Ext%20combined%20Jan-13-20.xlsx" TargetMode="External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fjmr\Google%20Drive\Quirk%20Lab%20Shared%20Folder\Freddyson\Projects%20\Conte%20Project\Experiments%20\Ext%20Ext\Ext%20Ext%20combined%20July-28-19.xlsx" TargetMode="External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fjmr\Google%20Drive\Quirk%20Lab%20Shared%20Folder\Freddyson\Projects%20\Conte%20Project\Experiments%20\Ext%20Ext\Ext%20Ext%20combined%20July-28-19.xlsx" TargetMode="External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fjmr\Google%20Drive\Quirk%20Lab%20Shared%20Folder\Freddyson\Projects%20\Conte%20Project\Experiments%20\Ext%20Ext\Ext%20Ext%20combined%20July-28-19.xlsx" TargetMode="External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fjmr\Google%20Drive\Quirk%20Lab%20Shared%20Folder\Freddyson\Projects%20\Conte%20Project\Experiments%20\Ext%20Ext\Ext%20Ext%20combined%20Jan-13-20.xlsx" TargetMode="External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fjmr\Google%20Drive\Quirk%20Lab%20Shared%20Folder\Freddyson\Projects%20\Conte%20Project\Experiments%20\Ext%20Ext\Ext%20Ext%20combined%20Jan-13-20.xlsx" TargetMode="External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\fjmr\Google%20Drive\Quirk%20Lab%20Shared%20Folder\Freddyson\Projects%20\Conte%20Project\Experiments%20\8d-20d\excel%20sheets\Combined%20Reg-Over%20Aug-29-17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fjmr\Google%20Drive\Quirk%20Lab%20Shared%20Folder\Freddyson\Projects%20\Conte%20Project\Experiments%20\8d-20d\excel%20sheets\1%20Combined%20Reg-Over%20Aug-29-17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fjmr\Google%20Drive\Quirk%20Lab%20Shared%20Folder\Freddyson\Projects%20\Conte%20Project\Experiments%20\8d-20d\excel%20sheets\1%20Combined%20Reg-Over%20Aug-29-17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fjmr\Google%20Drive\Quirk%20Lab%20Shared%20Folder\Freddyson\Projects%20\Conte%20Project\Experiments%20\8d-20d\excel%20sheets\Combined%20Reg-Over%20Aug-29-17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fjmr\Google%20Drive\Quirk%20Lab%20Shared%20Folder\Freddyson\Projects%20\Conte%20Project\Experiments%20\8d-20d\excel%20sheets\Combined%20Reg-Over%20Aug-29-17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 w="12700" cmpd="sng">
              <a:solidFill>
                <a:srgbClr val="C00000"/>
              </a:solidFill>
            </a:ln>
          </c:spPr>
          <c:marker>
            <c:symbol val="triangle"/>
            <c:size val="5"/>
            <c:spPr>
              <a:solidFill>
                <a:srgbClr val="C00000"/>
              </a:solidFill>
              <a:ln w="3175">
                <a:noFill/>
              </a:ln>
            </c:spPr>
          </c:marker>
          <c:errBars>
            <c:errDir val="y"/>
            <c:errBarType val="both"/>
            <c:errValType val="cust"/>
            <c:noEndCap val="1"/>
            <c:plus>
              <c:numRef>
                <c:f>'cond-over ave (2)'!$B$7:$CB$7</c:f>
                <c:numCache>
                  <c:formatCode>General</c:formatCode>
                  <c:ptCount val="79"/>
                  <c:pt idx="0">
                    <c:v>2.5257351507724808</c:v>
                  </c:pt>
                  <c:pt idx="1">
                    <c:v>4.5741840933928186</c:v>
                  </c:pt>
                  <c:pt idx="2">
                    <c:v>3.8611792997449732</c:v>
                  </c:pt>
                  <c:pt idx="4">
                    <c:v>4.0667897762682266</c:v>
                  </c:pt>
                  <c:pt idx="5">
                    <c:v>4.1047035698202654</c:v>
                  </c:pt>
                  <c:pt idx="6">
                    <c:v>3.8176762071549049</c:v>
                  </c:pt>
                  <c:pt idx="8">
                    <c:v>4.3338335371375756</c:v>
                  </c:pt>
                  <c:pt idx="9">
                    <c:v>3.6174721877353821</c:v>
                  </c:pt>
                  <c:pt idx="10">
                    <c:v>3.9194144625171319</c:v>
                  </c:pt>
                  <c:pt idx="12">
                    <c:v>4.0677713155685638</c:v>
                  </c:pt>
                  <c:pt idx="13">
                    <c:v>3.550458969151622</c:v>
                  </c:pt>
                  <c:pt idx="14">
                    <c:v>3.5692437971793511</c:v>
                  </c:pt>
                  <c:pt idx="16">
                    <c:v>4.1429040998606341</c:v>
                  </c:pt>
                  <c:pt idx="17">
                    <c:v>3.544181737384918</c:v>
                  </c:pt>
                  <c:pt idx="18">
                    <c:v>3.504574120025044</c:v>
                  </c:pt>
                  <c:pt idx="20">
                    <c:v>3.579836450304211</c:v>
                  </c:pt>
                  <c:pt idx="21">
                    <c:v>3.8237490284629652</c:v>
                  </c:pt>
                  <c:pt idx="22">
                    <c:v>3.5074880959415839</c:v>
                  </c:pt>
                  <c:pt idx="24">
                    <c:v>4.0413051894387877</c:v>
                  </c:pt>
                  <c:pt idx="25">
                    <c:v>3.776945196098993</c:v>
                  </c:pt>
                  <c:pt idx="26">
                    <c:v>3.4989571785566298</c:v>
                  </c:pt>
                  <c:pt idx="28">
                    <c:v>3.6728457239322361</c:v>
                  </c:pt>
                  <c:pt idx="29">
                    <c:v>3.62957023275822</c:v>
                  </c:pt>
                  <c:pt idx="30">
                    <c:v>3.2173214116354698</c:v>
                  </c:pt>
                  <c:pt idx="32">
                    <c:v>3.8018076738984821</c:v>
                  </c:pt>
                  <c:pt idx="33">
                    <c:v>3.637543012627876</c:v>
                  </c:pt>
                  <c:pt idx="34">
                    <c:v>3.431075139648768</c:v>
                  </c:pt>
                  <c:pt idx="36">
                    <c:v>3.9399976661617848</c:v>
                  </c:pt>
                  <c:pt idx="37">
                    <c:v>3.5972075170550499</c:v>
                  </c:pt>
                  <c:pt idx="38">
                    <c:v>3.5974381857062481</c:v>
                  </c:pt>
                  <c:pt idx="40">
                    <c:v>3.8782383152473998</c:v>
                  </c:pt>
                  <c:pt idx="41">
                    <c:v>3.4962234326782822</c:v>
                  </c:pt>
                  <c:pt idx="42">
                    <c:v>3.5611731975713341</c:v>
                  </c:pt>
                  <c:pt idx="44">
                    <c:v>3.6998901339307562</c:v>
                  </c:pt>
                  <c:pt idx="45">
                    <c:v>3.2460407060119829</c:v>
                  </c:pt>
                  <c:pt idx="46">
                    <c:v>3.2064025540250829</c:v>
                  </c:pt>
                  <c:pt idx="48">
                    <c:v>3.5068141885468509</c:v>
                  </c:pt>
                  <c:pt idx="49">
                    <c:v>3.845743011904029</c:v>
                  </c:pt>
                  <c:pt idx="50">
                    <c:v>3.1429949213113368</c:v>
                  </c:pt>
                  <c:pt idx="52">
                    <c:v>3.7516759757195821</c:v>
                  </c:pt>
                  <c:pt idx="53">
                    <c:v>3.52543941403651</c:v>
                  </c:pt>
                  <c:pt idx="54">
                    <c:v>3.419323515839428</c:v>
                  </c:pt>
                  <c:pt idx="56">
                    <c:v>3.7147061694051988</c:v>
                  </c:pt>
                  <c:pt idx="57">
                    <c:v>3.7344497476024539</c:v>
                  </c:pt>
                  <c:pt idx="58">
                    <c:v>3.4369869784164662</c:v>
                  </c:pt>
                  <c:pt idx="60">
                    <c:v>3.7689833133507258</c:v>
                  </c:pt>
                  <c:pt idx="61">
                    <c:v>3.7146569562148861</c:v>
                  </c:pt>
                  <c:pt idx="62">
                    <c:v>3.532714187616306</c:v>
                  </c:pt>
                  <c:pt idx="64">
                    <c:v>3.7390735477456771</c:v>
                  </c:pt>
                  <c:pt idx="65">
                    <c:v>3.4525510919355811</c:v>
                  </c:pt>
                  <c:pt idx="66">
                    <c:v>3.4284012526204131</c:v>
                  </c:pt>
                  <c:pt idx="68">
                    <c:v>3.5465389429942311</c:v>
                  </c:pt>
                  <c:pt idx="69">
                    <c:v>3.7291237467865042</c:v>
                  </c:pt>
                  <c:pt idx="70">
                    <c:v>3.6229854393480361</c:v>
                  </c:pt>
                  <c:pt idx="72">
                    <c:v>3.7922929805735031</c:v>
                  </c:pt>
                  <c:pt idx="73">
                    <c:v>3.7625838249122201</c:v>
                  </c:pt>
                  <c:pt idx="74">
                    <c:v>3.5619569044359101</c:v>
                  </c:pt>
                  <c:pt idx="76">
                    <c:v>3.2558240974855379</c:v>
                  </c:pt>
                  <c:pt idx="77">
                    <c:v>3.194094063783929</c:v>
                  </c:pt>
                  <c:pt idx="78">
                    <c:v>3.3260978545992952</c:v>
                  </c:pt>
                </c:numCache>
              </c:numRef>
            </c:plus>
            <c:minus>
              <c:numRef>
                <c:f>'cond-over ave (2)'!$B$7:$CB$7</c:f>
                <c:numCache>
                  <c:formatCode>General</c:formatCode>
                  <c:ptCount val="79"/>
                  <c:pt idx="0">
                    <c:v>2.5257351507724808</c:v>
                  </c:pt>
                  <c:pt idx="1">
                    <c:v>4.5741840933928186</c:v>
                  </c:pt>
                  <c:pt idx="2">
                    <c:v>3.8611792997449732</c:v>
                  </c:pt>
                  <c:pt idx="4">
                    <c:v>4.0667897762682266</c:v>
                  </c:pt>
                  <c:pt idx="5">
                    <c:v>4.1047035698202654</c:v>
                  </c:pt>
                  <c:pt idx="6">
                    <c:v>3.8176762071549049</c:v>
                  </c:pt>
                  <c:pt idx="8">
                    <c:v>4.3338335371375756</c:v>
                  </c:pt>
                  <c:pt idx="9">
                    <c:v>3.6174721877353821</c:v>
                  </c:pt>
                  <c:pt idx="10">
                    <c:v>3.9194144625171319</c:v>
                  </c:pt>
                  <c:pt idx="12">
                    <c:v>4.0677713155685638</c:v>
                  </c:pt>
                  <c:pt idx="13">
                    <c:v>3.550458969151622</c:v>
                  </c:pt>
                  <c:pt idx="14">
                    <c:v>3.5692437971793511</c:v>
                  </c:pt>
                  <c:pt idx="16">
                    <c:v>4.1429040998606341</c:v>
                  </c:pt>
                  <c:pt idx="17">
                    <c:v>3.544181737384918</c:v>
                  </c:pt>
                  <c:pt idx="18">
                    <c:v>3.504574120025044</c:v>
                  </c:pt>
                  <c:pt idx="20">
                    <c:v>3.579836450304211</c:v>
                  </c:pt>
                  <c:pt idx="21">
                    <c:v>3.8237490284629652</c:v>
                  </c:pt>
                  <c:pt idx="22">
                    <c:v>3.5074880959415839</c:v>
                  </c:pt>
                  <c:pt idx="24">
                    <c:v>4.0413051894387877</c:v>
                  </c:pt>
                  <c:pt idx="25">
                    <c:v>3.776945196098993</c:v>
                  </c:pt>
                  <c:pt idx="26">
                    <c:v>3.4989571785566298</c:v>
                  </c:pt>
                  <c:pt idx="28">
                    <c:v>3.6728457239322361</c:v>
                  </c:pt>
                  <c:pt idx="29">
                    <c:v>3.62957023275822</c:v>
                  </c:pt>
                  <c:pt idx="30">
                    <c:v>3.2173214116354698</c:v>
                  </c:pt>
                  <c:pt idx="32">
                    <c:v>3.8018076738984821</c:v>
                  </c:pt>
                  <c:pt idx="33">
                    <c:v>3.637543012627876</c:v>
                  </c:pt>
                  <c:pt idx="34">
                    <c:v>3.431075139648768</c:v>
                  </c:pt>
                  <c:pt idx="36">
                    <c:v>3.9399976661617848</c:v>
                  </c:pt>
                  <c:pt idx="37">
                    <c:v>3.5972075170550499</c:v>
                  </c:pt>
                  <c:pt idx="38">
                    <c:v>3.5974381857062481</c:v>
                  </c:pt>
                  <c:pt idx="40">
                    <c:v>3.8782383152473998</c:v>
                  </c:pt>
                  <c:pt idx="41">
                    <c:v>3.4962234326782822</c:v>
                  </c:pt>
                  <c:pt idx="42">
                    <c:v>3.5611731975713341</c:v>
                  </c:pt>
                  <c:pt idx="44">
                    <c:v>3.6998901339307562</c:v>
                  </c:pt>
                  <c:pt idx="45">
                    <c:v>3.2460407060119829</c:v>
                  </c:pt>
                  <c:pt idx="46">
                    <c:v>3.2064025540250829</c:v>
                  </c:pt>
                  <c:pt idx="48">
                    <c:v>3.5068141885468509</c:v>
                  </c:pt>
                  <c:pt idx="49">
                    <c:v>3.845743011904029</c:v>
                  </c:pt>
                  <c:pt idx="50">
                    <c:v>3.1429949213113368</c:v>
                  </c:pt>
                  <c:pt idx="52">
                    <c:v>3.7516759757195821</c:v>
                  </c:pt>
                  <c:pt idx="53">
                    <c:v>3.52543941403651</c:v>
                  </c:pt>
                  <c:pt idx="54">
                    <c:v>3.419323515839428</c:v>
                  </c:pt>
                  <c:pt idx="56">
                    <c:v>3.7147061694051988</c:v>
                  </c:pt>
                  <c:pt idx="57">
                    <c:v>3.7344497476024539</c:v>
                  </c:pt>
                  <c:pt idx="58">
                    <c:v>3.4369869784164662</c:v>
                  </c:pt>
                  <c:pt idx="60">
                    <c:v>3.7689833133507258</c:v>
                  </c:pt>
                  <c:pt idx="61">
                    <c:v>3.7146569562148861</c:v>
                  </c:pt>
                  <c:pt idx="62">
                    <c:v>3.532714187616306</c:v>
                  </c:pt>
                  <c:pt idx="64">
                    <c:v>3.7390735477456771</c:v>
                  </c:pt>
                  <c:pt idx="65">
                    <c:v>3.4525510919355811</c:v>
                  </c:pt>
                  <c:pt idx="66">
                    <c:v>3.4284012526204131</c:v>
                  </c:pt>
                  <c:pt idx="68">
                    <c:v>3.5465389429942311</c:v>
                  </c:pt>
                  <c:pt idx="69">
                    <c:v>3.7291237467865042</c:v>
                  </c:pt>
                  <c:pt idx="70">
                    <c:v>3.6229854393480361</c:v>
                  </c:pt>
                  <c:pt idx="72">
                    <c:v>3.7922929805735031</c:v>
                  </c:pt>
                  <c:pt idx="73">
                    <c:v>3.7625838249122201</c:v>
                  </c:pt>
                  <c:pt idx="74">
                    <c:v>3.5619569044359101</c:v>
                  </c:pt>
                  <c:pt idx="76">
                    <c:v>3.2558240974855379</c:v>
                  </c:pt>
                  <c:pt idx="77">
                    <c:v>3.194094063783929</c:v>
                  </c:pt>
                  <c:pt idx="78">
                    <c:v>3.3260978545992952</c:v>
                  </c:pt>
                </c:numCache>
              </c:numRef>
            </c:minus>
            <c:spPr>
              <a:ln w="3175"/>
            </c:spPr>
          </c:errBars>
          <c:cat>
            <c:strRef>
              <c:f>'cond-over ave (2)'!$B$8:$BZ$8</c:f>
              <c:strCache>
                <c:ptCount val="77"/>
                <c:pt idx="0">
                  <c:v>Cond 1</c:v>
                </c:pt>
                <c:pt idx="4">
                  <c:v>Cond 2 </c:v>
                </c:pt>
                <c:pt idx="8">
                  <c:v>Cond 3</c:v>
                </c:pt>
                <c:pt idx="12">
                  <c:v>Cond 4 </c:v>
                </c:pt>
                <c:pt idx="16">
                  <c:v>Cond 5</c:v>
                </c:pt>
                <c:pt idx="20">
                  <c:v>Cond 6</c:v>
                </c:pt>
                <c:pt idx="24">
                  <c:v>Cond 7</c:v>
                </c:pt>
                <c:pt idx="28">
                  <c:v>Cond 8</c:v>
                </c:pt>
                <c:pt idx="32">
                  <c:v>Cond 9</c:v>
                </c:pt>
                <c:pt idx="36">
                  <c:v>Cond 10</c:v>
                </c:pt>
                <c:pt idx="40">
                  <c:v>Cond 11</c:v>
                </c:pt>
                <c:pt idx="44">
                  <c:v>Cond 12</c:v>
                </c:pt>
                <c:pt idx="48">
                  <c:v>Cond 13</c:v>
                </c:pt>
                <c:pt idx="52">
                  <c:v>Cond 14</c:v>
                </c:pt>
                <c:pt idx="56">
                  <c:v>Cond 15</c:v>
                </c:pt>
                <c:pt idx="60">
                  <c:v>Cond 16</c:v>
                </c:pt>
                <c:pt idx="64">
                  <c:v>Cond 17</c:v>
                </c:pt>
                <c:pt idx="68">
                  <c:v>Cond 18</c:v>
                </c:pt>
                <c:pt idx="72">
                  <c:v>Cond 19</c:v>
                </c:pt>
                <c:pt idx="76">
                  <c:v>Cond 20</c:v>
                </c:pt>
              </c:strCache>
            </c:strRef>
          </c:cat>
          <c:val>
            <c:numRef>
              <c:f>'cond-over ave (2)'!$B$6:$CB$6</c:f>
              <c:numCache>
                <c:formatCode>0.0</c:formatCode>
                <c:ptCount val="79"/>
                <c:pt idx="0">
                  <c:v>16.75</c:v>
                </c:pt>
                <c:pt idx="1">
                  <c:v>40.225000000000001</c:v>
                </c:pt>
                <c:pt idx="2">
                  <c:v>34.088888888888903</c:v>
                </c:pt>
                <c:pt idx="4">
                  <c:v>34.747222222222213</c:v>
                </c:pt>
                <c:pt idx="5">
                  <c:v>35.811111111111103</c:v>
                </c:pt>
                <c:pt idx="6">
                  <c:v>33.044444444444238</c:v>
                </c:pt>
                <c:pt idx="8">
                  <c:v>32.461111111111123</c:v>
                </c:pt>
                <c:pt idx="9">
                  <c:v>26.833333333333279</c:v>
                </c:pt>
                <c:pt idx="10">
                  <c:v>26.36666666666666</c:v>
                </c:pt>
                <c:pt idx="12">
                  <c:v>33.577777777777783</c:v>
                </c:pt>
                <c:pt idx="13">
                  <c:v>25.855555555555551</c:v>
                </c:pt>
                <c:pt idx="14">
                  <c:v>27.93055555555555</c:v>
                </c:pt>
                <c:pt idx="16">
                  <c:v>34.405555555555559</c:v>
                </c:pt>
                <c:pt idx="17">
                  <c:v>24.708333333333162</c:v>
                </c:pt>
                <c:pt idx="18">
                  <c:v>25.8611111111111</c:v>
                </c:pt>
                <c:pt idx="20">
                  <c:v>28.38055555555556</c:v>
                </c:pt>
                <c:pt idx="21">
                  <c:v>26.619444444444451</c:v>
                </c:pt>
                <c:pt idx="22">
                  <c:v>23.708333333333162</c:v>
                </c:pt>
                <c:pt idx="24">
                  <c:v>30.26111111111112</c:v>
                </c:pt>
                <c:pt idx="25">
                  <c:v>27.455555555555559</c:v>
                </c:pt>
                <c:pt idx="26">
                  <c:v>24.658333333333179</c:v>
                </c:pt>
                <c:pt idx="28">
                  <c:v>26.736111111111121</c:v>
                </c:pt>
                <c:pt idx="29">
                  <c:v>25.133333333333319</c:v>
                </c:pt>
                <c:pt idx="30">
                  <c:v>21.775000000000009</c:v>
                </c:pt>
                <c:pt idx="32">
                  <c:v>28.991666666666671</c:v>
                </c:pt>
                <c:pt idx="33">
                  <c:v>25.75</c:v>
                </c:pt>
                <c:pt idx="34">
                  <c:v>26.469444444444441</c:v>
                </c:pt>
                <c:pt idx="36">
                  <c:v>24.730555555555551</c:v>
                </c:pt>
                <c:pt idx="37">
                  <c:v>23.094444444444441</c:v>
                </c:pt>
                <c:pt idx="38">
                  <c:v>21.95</c:v>
                </c:pt>
                <c:pt idx="40">
                  <c:v>29.31666666666667</c:v>
                </c:pt>
                <c:pt idx="41">
                  <c:v>28.50555555555556</c:v>
                </c:pt>
                <c:pt idx="42">
                  <c:v>27.1</c:v>
                </c:pt>
                <c:pt idx="44">
                  <c:v>32.577777777777783</c:v>
                </c:pt>
                <c:pt idx="45">
                  <c:v>30.452777777777779</c:v>
                </c:pt>
                <c:pt idx="46">
                  <c:v>28.177777777777781</c:v>
                </c:pt>
                <c:pt idx="48">
                  <c:v>20.286111111111111</c:v>
                </c:pt>
                <c:pt idx="49">
                  <c:v>25.616666666666671</c:v>
                </c:pt>
                <c:pt idx="50">
                  <c:v>22.055555555555561</c:v>
                </c:pt>
                <c:pt idx="52">
                  <c:v>28.980555555555551</c:v>
                </c:pt>
                <c:pt idx="53">
                  <c:v>28.99722222222222</c:v>
                </c:pt>
                <c:pt idx="54">
                  <c:v>27.147222222222219</c:v>
                </c:pt>
                <c:pt idx="56">
                  <c:v>30.43611111111111</c:v>
                </c:pt>
                <c:pt idx="57">
                  <c:v>30.916666666666671</c:v>
                </c:pt>
                <c:pt idx="58">
                  <c:v>28.138888888888879</c:v>
                </c:pt>
                <c:pt idx="60">
                  <c:v>28.463888888888889</c:v>
                </c:pt>
                <c:pt idx="61">
                  <c:v>27.408333333333161</c:v>
                </c:pt>
                <c:pt idx="62">
                  <c:v>27.222222222222179</c:v>
                </c:pt>
                <c:pt idx="64">
                  <c:v>30.097222222222221</c:v>
                </c:pt>
                <c:pt idx="65">
                  <c:v>34.541666666666323</c:v>
                </c:pt>
                <c:pt idx="66">
                  <c:v>31.930555555555561</c:v>
                </c:pt>
                <c:pt idx="68">
                  <c:v>26.4</c:v>
                </c:pt>
                <c:pt idx="69">
                  <c:v>30.11944444444444</c:v>
                </c:pt>
                <c:pt idx="70">
                  <c:v>27.313888888888901</c:v>
                </c:pt>
                <c:pt idx="72">
                  <c:v>34.138888888888879</c:v>
                </c:pt>
                <c:pt idx="73">
                  <c:v>33.372222222222227</c:v>
                </c:pt>
                <c:pt idx="74">
                  <c:v>31.533333333333179</c:v>
                </c:pt>
                <c:pt idx="76">
                  <c:v>33.863888888888901</c:v>
                </c:pt>
                <c:pt idx="77">
                  <c:v>36.275000000000013</c:v>
                </c:pt>
                <c:pt idx="78">
                  <c:v>33.808333333333337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6C6-4E9E-B15B-29E14767C2EE}"/>
            </c:ext>
          </c:extLst>
        </c:ser>
        <c:ser>
          <c:idx val="2"/>
          <c:order val="1"/>
          <c:spPr>
            <a:ln w="12700" cmpd="sng">
              <a:solidFill>
                <a:srgbClr val="C00000"/>
              </a:solidFill>
            </a:ln>
          </c:spPr>
          <c:marker>
            <c:symbol val="square"/>
            <c:size val="4"/>
            <c:spPr>
              <a:solidFill>
                <a:srgbClr val="C00000"/>
              </a:solidFill>
              <a:ln w="3175">
                <a:noFill/>
              </a:ln>
            </c:spPr>
          </c:marker>
          <c:errBars>
            <c:errDir val="y"/>
            <c:errBarType val="both"/>
            <c:errValType val="cust"/>
            <c:noEndCap val="1"/>
            <c:plus>
              <c:numRef>
                <c:f>'cond-over ave (2)'!$B$18:$CB$18</c:f>
                <c:numCache>
                  <c:formatCode>General</c:formatCode>
                  <c:ptCount val="79"/>
                  <c:pt idx="0">
                    <c:v>4.9545662514392346</c:v>
                  </c:pt>
                  <c:pt idx="1">
                    <c:v>7.0117026843627901</c:v>
                  </c:pt>
                  <c:pt idx="2">
                    <c:v>5.8633700704532146</c:v>
                  </c:pt>
                  <c:pt idx="4">
                    <c:v>5.2286997437792557</c:v>
                  </c:pt>
                  <c:pt idx="5">
                    <c:v>5.050037768058524</c:v>
                  </c:pt>
                  <c:pt idx="6">
                    <c:v>4.715264030085371</c:v>
                  </c:pt>
                  <c:pt idx="8">
                    <c:v>4.7384033502129821</c:v>
                  </c:pt>
                  <c:pt idx="9">
                    <c:v>3.5162873170969662</c:v>
                  </c:pt>
                  <c:pt idx="10">
                    <c:v>3.370072628330504</c:v>
                  </c:pt>
                  <c:pt idx="12">
                    <c:v>3.918545097890024</c:v>
                  </c:pt>
                  <c:pt idx="13">
                    <c:v>3.404571851519882</c:v>
                  </c:pt>
                  <c:pt idx="14">
                    <c:v>2.9776159291251361</c:v>
                  </c:pt>
                  <c:pt idx="16">
                    <c:v>3.024980670836146</c:v>
                  </c:pt>
                  <c:pt idx="17">
                    <c:v>3.2731172930052832</c:v>
                  </c:pt>
                  <c:pt idx="18">
                    <c:v>3.1296326882354868</c:v>
                  </c:pt>
                  <c:pt idx="20">
                    <c:v>3.192012681016438</c:v>
                  </c:pt>
                  <c:pt idx="21">
                    <c:v>2.9804220515423299</c:v>
                  </c:pt>
                  <c:pt idx="22">
                    <c:v>3.3131083739064731</c:v>
                  </c:pt>
                  <c:pt idx="24">
                    <c:v>1.7114855097136801</c:v>
                  </c:pt>
                  <c:pt idx="25">
                    <c:v>2.4724400817476111</c:v>
                  </c:pt>
                  <c:pt idx="26">
                    <c:v>2.652497724415396</c:v>
                  </c:pt>
                  <c:pt idx="28">
                    <c:v>2.308703604418016</c:v>
                  </c:pt>
                  <c:pt idx="29">
                    <c:v>3.61593710916936</c:v>
                  </c:pt>
                  <c:pt idx="30">
                    <c:v>3.437108839087319</c:v>
                  </c:pt>
                  <c:pt idx="32">
                    <c:v>1.5242865200152811</c:v>
                  </c:pt>
                  <c:pt idx="33">
                    <c:v>2.3489101746105732</c:v>
                  </c:pt>
                  <c:pt idx="34">
                    <c:v>3.0325643861581728</c:v>
                  </c:pt>
                  <c:pt idx="36">
                    <c:v>1.9153967173577711</c:v>
                  </c:pt>
                  <c:pt idx="37">
                    <c:v>2.6957688307341101</c:v>
                  </c:pt>
                  <c:pt idx="38">
                    <c:v>2.2793878640825098</c:v>
                  </c:pt>
                  <c:pt idx="40">
                    <c:v>2.017056214439553</c:v>
                  </c:pt>
                  <c:pt idx="41">
                    <c:v>2.538940374324083</c:v>
                  </c:pt>
                  <c:pt idx="42">
                    <c:v>2.844768162566722</c:v>
                  </c:pt>
                  <c:pt idx="44">
                    <c:v>1.7345217533128321</c:v>
                  </c:pt>
                  <c:pt idx="45">
                    <c:v>2.0590459913441639</c:v>
                  </c:pt>
                  <c:pt idx="46">
                    <c:v>3.361410924097866</c:v>
                  </c:pt>
                  <c:pt idx="48">
                    <c:v>2.247363160598749</c:v>
                  </c:pt>
                  <c:pt idx="49">
                    <c:v>3.0779446382872222</c:v>
                  </c:pt>
                  <c:pt idx="50">
                    <c:v>3.036728127575095</c:v>
                  </c:pt>
                  <c:pt idx="52">
                    <c:v>2.0066976634529579</c:v>
                  </c:pt>
                  <c:pt idx="53">
                    <c:v>1.4165594476424219</c:v>
                  </c:pt>
                  <c:pt idx="54">
                    <c:v>2.6170721730844191</c:v>
                  </c:pt>
                  <c:pt idx="56">
                    <c:v>1.087075320555458</c:v>
                  </c:pt>
                  <c:pt idx="57">
                    <c:v>1.5551376787143349</c:v>
                  </c:pt>
                  <c:pt idx="58">
                    <c:v>2.2662569957320811</c:v>
                  </c:pt>
                  <c:pt idx="60">
                    <c:v>1.4402983797714279</c:v>
                  </c:pt>
                  <c:pt idx="61">
                    <c:v>2.192576874684121</c:v>
                  </c:pt>
                  <c:pt idx="62">
                    <c:v>2.7752272535420421</c:v>
                  </c:pt>
                  <c:pt idx="64">
                    <c:v>1.5472232039520251</c:v>
                  </c:pt>
                  <c:pt idx="65">
                    <c:v>1.407965815871457</c:v>
                  </c:pt>
                  <c:pt idx="66">
                    <c:v>1.741194885761387</c:v>
                  </c:pt>
                  <c:pt idx="68">
                    <c:v>1.408156128098963</c:v>
                  </c:pt>
                  <c:pt idx="69">
                    <c:v>2.276978013826819</c:v>
                  </c:pt>
                  <c:pt idx="70">
                    <c:v>2.8933495633667441</c:v>
                  </c:pt>
                  <c:pt idx="72">
                    <c:v>1.2181591717172831</c:v>
                  </c:pt>
                  <c:pt idx="73">
                    <c:v>1.8446046593827601</c:v>
                  </c:pt>
                  <c:pt idx="74">
                    <c:v>2.537747469095359</c:v>
                  </c:pt>
                  <c:pt idx="76">
                    <c:v>1.2548711396659169</c:v>
                  </c:pt>
                  <c:pt idx="77">
                    <c:v>1.946982987140826</c:v>
                  </c:pt>
                  <c:pt idx="78">
                    <c:v>2.5622392882078771</c:v>
                  </c:pt>
                </c:numCache>
              </c:numRef>
            </c:plus>
            <c:minus>
              <c:numRef>
                <c:f>'cond-over ave (2)'!$B$18:$CB$18</c:f>
                <c:numCache>
                  <c:formatCode>General</c:formatCode>
                  <c:ptCount val="79"/>
                  <c:pt idx="0">
                    <c:v>4.9545662514392346</c:v>
                  </c:pt>
                  <c:pt idx="1">
                    <c:v>7.0117026843627901</c:v>
                  </c:pt>
                  <c:pt idx="2">
                    <c:v>5.8633700704532146</c:v>
                  </c:pt>
                  <c:pt idx="4">
                    <c:v>5.2286997437792557</c:v>
                  </c:pt>
                  <c:pt idx="5">
                    <c:v>5.050037768058524</c:v>
                  </c:pt>
                  <c:pt idx="6">
                    <c:v>4.715264030085371</c:v>
                  </c:pt>
                  <c:pt idx="8">
                    <c:v>4.7384033502129821</c:v>
                  </c:pt>
                  <c:pt idx="9">
                    <c:v>3.5162873170969662</c:v>
                  </c:pt>
                  <c:pt idx="10">
                    <c:v>3.370072628330504</c:v>
                  </c:pt>
                  <c:pt idx="12">
                    <c:v>3.918545097890024</c:v>
                  </c:pt>
                  <c:pt idx="13">
                    <c:v>3.404571851519882</c:v>
                  </c:pt>
                  <c:pt idx="14">
                    <c:v>2.9776159291251361</c:v>
                  </c:pt>
                  <c:pt idx="16">
                    <c:v>3.024980670836146</c:v>
                  </c:pt>
                  <c:pt idx="17">
                    <c:v>3.2731172930052832</c:v>
                  </c:pt>
                  <c:pt idx="18">
                    <c:v>3.1296326882354868</c:v>
                  </c:pt>
                  <c:pt idx="20">
                    <c:v>3.192012681016438</c:v>
                  </c:pt>
                  <c:pt idx="21">
                    <c:v>2.9804220515423299</c:v>
                  </c:pt>
                  <c:pt idx="22">
                    <c:v>3.3131083739064731</c:v>
                  </c:pt>
                  <c:pt idx="24">
                    <c:v>1.7114855097136801</c:v>
                  </c:pt>
                  <c:pt idx="25">
                    <c:v>2.4724400817476111</c:v>
                  </c:pt>
                  <c:pt idx="26">
                    <c:v>2.652497724415396</c:v>
                  </c:pt>
                  <c:pt idx="28">
                    <c:v>2.308703604418016</c:v>
                  </c:pt>
                  <c:pt idx="29">
                    <c:v>3.61593710916936</c:v>
                  </c:pt>
                  <c:pt idx="30">
                    <c:v>3.437108839087319</c:v>
                  </c:pt>
                  <c:pt idx="32">
                    <c:v>1.5242865200152811</c:v>
                  </c:pt>
                  <c:pt idx="33">
                    <c:v>2.3489101746105732</c:v>
                  </c:pt>
                  <c:pt idx="34">
                    <c:v>3.0325643861581728</c:v>
                  </c:pt>
                  <c:pt idx="36">
                    <c:v>1.9153967173577711</c:v>
                  </c:pt>
                  <c:pt idx="37">
                    <c:v>2.6957688307341101</c:v>
                  </c:pt>
                  <c:pt idx="38">
                    <c:v>2.2793878640825098</c:v>
                  </c:pt>
                  <c:pt idx="40">
                    <c:v>2.017056214439553</c:v>
                  </c:pt>
                  <c:pt idx="41">
                    <c:v>2.538940374324083</c:v>
                  </c:pt>
                  <c:pt idx="42">
                    <c:v>2.844768162566722</c:v>
                  </c:pt>
                  <c:pt idx="44">
                    <c:v>1.7345217533128321</c:v>
                  </c:pt>
                  <c:pt idx="45">
                    <c:v>2.0590459913441639</c:v>
                  </c:pt>
                  <c:pt idx="46">
                    <c:v>3.361410924097866</c:v>
                  </c:pt>
                  <c:pt idx="48">
                    <c:v>2.247363160598749</c:v>
                  </c:pt>
                  <c:pt idx="49">
                    <c:v>3.0779446382872222</c:v>
                  </c:pt>
                  <c:pt idx="50">
                    <c:v>3.036728127575095</c:v>
                  </c:pt>
                  <c:pt idx="52">
                    <c:v>2.0066976634529579</c:v>
                  </c:pt>
                  <c:pt idx="53">
                    <c:v>1.4165594476424219</c:v>
                  </c:pt>
                  <c:pt idx="54">
                    <c:v>2.6170721730844191</c:v>
                  </c:pt>
                  <c:pt idx="56">
                    <c:v>1.087075320555458</c:v>
                  </c:pt>
                  <c:pt idx="57">
                    <c:v>1.5551376787143349</c:v>
                  </c:pt>
                  <c:pt idx="58">
                    <c:v>2.2662569957320811</c:v>
                  </c:pt>
                  <c:pt idx="60">
                    <c:v>1.4402983797714279</c:v>
                  </c:pt>
                  <c:pt idx="61">
                    <c:v>2.192576874684121</c:v>
                  </c:pt>
                  <c:pt idx="62">
                    <c:v>2.7752272535420421</c:v>
                  </c:pt>
                  <c:pt idx="64">
                    <c:v>1.5472232039520251</c:v>
                  </c:pt>
                  <c:pt idx="65">
                    <c:v>1.407965815871457</c:v>
                  </c:pt>
                  <c:pt idx="66">
                    <c:v>1.741194885761387</c:v>
                  </c:pt>
                  <c:pt idx="68">
                    <c:v>1.408156128098963</c:v>
                  </c:pt>
                  <c:pt idx="69">
                    <c:v>2.276978013826819</c:v>
                  </c:pt>
                  <c:pt idx="70">
                    <c:v>2.8933495633667441</c:v>
                  </c:pt>
                  <c:pt idx="72">
                    <c:v>1.2181591717172831</c:v>
                  </c:pt>
                  <c:pt idx="73">
                    <c:v>1.8446046593827601</c:v>
                  </c:pt>
                  <c:pt idx="74">
                    <c:v>2.537747469095359</c:v>
                  </c:pt>
                  <c:pt idx="76">
                    <c:v>1.2548711396659169</c:v>
                  </c:pt>
                  <c:pt idx="77">
                    <c:v>1.946982987140826</c:v>
                  </c:pt>
                  <c:pt idx="78">
                    <c:v>2.5622392882078771</c:v>
                  </c:pt>
                </c:numCache>
              </c:numRef>
            </c:minus>
            <c:spPr>
              <a:ln w="3175"/>
            </c:spPr>
          </c:errBars>
          <c:cat>
            <c:strRef>
              <c:f>'cond-over ave (2)'!$B$8:$BZ$8</c:f>
              <c:strCache>
                <c:ptCount val="77"/>
                <c:pt idx="0">
                  <c:v>Cond 1</c:v>
                </c:pt>
                <c:pt idx="4">
                  <c:v>Cond 2 </c:v>
                </c:pt>
                <c:pt idx="8">
                  <c:v>Cond 3</c:v>
                </c:pt>
                <c:pt idx="12">
                  <c:v>Cond 4 </c:v>
                </c:pt>
                <c:pt idx="16">
                  <c:v>Cond 5</c:v>
                </c:pt>
                <c:pt idx="20">
                  <c:v>Cond 6</c:v>
                </c:pt>
                <c:pt idx="24">
                  <c:v>Cond 7</c:v>
                </c:pt>
                <c:pt idx="28">
                  <c:v>Cond 8</c:v>
                </c:pt>
                <c:pt idx="32">
                  <c:v>Cond 9</c:v>
                </c:pt>
                <c:pt idx="36">
                  <c:v>Cond 10</c:v>
                </c:pt>
                <c:pt idx="40">
                  <c:v>Cond 11</c:v>
                </c:pt>
                <c:pt idx="44">
                  <c:v>Cond 12</c:v>
                </c:pt>
                <c:pt idx="48">
                  <c:v>Cond 13</c:v>
                </c:pt>
                <c:pt idx="52">
                  <c:v>Cond 14</c:v>
                </c:pt>
                <c:pt idx="56">
                  <c:v>Cond 15</c:v>
                </c:pt>
                <c:pt idx="60">
                  <c:v>Cond 16</c:v>
                </c:pt>
                <c:pt idx="64">
                  <c:v>Cond 17</c:v>
                </c:pt>
                <c:pt idx="68">
                  <c:v>Cond 18</c:v>
                </c:pt>
                <c:pt idx="72">
                  <c:v>Cond 19</c:v>
                </c:pt>
                <c:pt idx="76">
                  <c:v>Cond 20</c:v>
                </c:pt>
              </c:strCache>
            </c:strRef>
          </c:cat>
          <c:val>
            <c:numRef>
              <c:f>'cond-over ave (2)'!$B$17:$CB$17</c:f>
              <c:numCache>
                <c:formatCode>0.0</c:formatCode>
                <c:ptCount val="79"/>
                <c:pt idx="0">
                  <c:v>32.238888888888901</c:v>
                </c:pt>
                <c:pt idx="1">
                  <c:v>60.683333333333337</c:v>
                </c:pt>
                <c:pt idx="2">
                  <c:v>70.991666666666703</c:v>
                </c:pt>
                <c:pt idx="4">
                  <c:v>67.616666666666646</c:v>
                </c:pt>
                <c:pt idx="5">
                  <c:v>82.030555555555551</c:v>
                </c:pt>
                <c:pt idx="6">
                  <c:v>81.344444444444434</c:v>
                </c:pt>
                <c:pt idx="8">
                  <c:v>81.008333333333056</c:v>
                </c:pt>
                <c:pt idx="9">
                  <c:v>86.902777777777558</c:v>
                </c:pt>
                <c:pt idx="10">
                  <c:v>86.661111111111083</c:v>
                </c:pt>
                <c:pt idx="12">
                  <c:v>83.18055555555533</c:v>
                </c:pt>
                <c:pt idx="13">
                  <c:v>82.5</c:v>
                </c:pt>
                <c:pt idx="14">
                  <c:v>87.311111111111074</c:v>
                </c:pt>
                <c:pt idx="16">
                  <c:v>88.736111111111128</c:v>
                </c:pt>
                <c:pt idx="17">
                  <c:v>84.136111111111049</c:v>
                </c:pt>
                <c:pt idx="18">
                  <c:v>87.558333333333024</c:v>
                </c:pt>
                <c:pt idx="20">
                  <c:v>87.919444444444423</c:v>
                </c:pt>
                <c:pt idx="21">
                  <c:v>86.619444444444454</c:v>
                </c:pt>
                <c:pt idx="22">
                  <c:v>84.063888888888641</c:v>
                </c:pt>
                <c:pt idx="24">
                  <c:v>91.772222222222211</c:v>
                </c:pt>
                <c:pt idx="25">
                  <c:v>90.088888888888434</c:v>
                </c:pt>
                <c:pt idx="26">
                  <c:v>85.530555555555551</c:v>
                </c:pt>
                <c:pt idx="28">
                  <c:v>88.472222222222214</c:v>
                </c:pt>
                <c:pt idx="29">
                  <c:v>83.138888888888445</c:v>
                </c:pt>
                <c:pt idx="30">
                  <c:v>83.016666666666666</c:v>
                </c:pt>
                <c:pt idx="32">
                  <c:v>92.288888888888465</c:v>
                </c:pt>
                <c:pt idx="33">
                  <c:v>87.322222222222209</c:v>
                </c:pt>
                <c:pt idx="34">
                  <c:v>85.05</c:v>
                </c:pt>
                <c:pt idx="36">
                  <c:v>91.05</c:v>
                </c:pt>
                <c:pt idx="37">
                  <c:v>85.580555555555549</c:v>
                </c:pt>
                <c:pt idx="38">
                  <c:v>85.786111111111111</c:v>
                </c:pt>
                <c:pt idx="40">
                  <c:v>89.997222222222206</c:v>
                </c:pt>
                <c:pt idx="41">
                  <c:v>88.424999999999997</c:v>
                </c:pt>
                <c:pt idx="42">
                  <c:v>86.269444444444446</c:v>
                </c:pt>
                <c:pt idx="44">
                  <c:v>90.877777777777467</c:v>
                </c:pt>
                <c:pt idx="45">
                  <c:v>88.238888888888567</c:v>
                </c:pt>
                <c:pt idx="46">
                  <c:v>82.883333333333098</c:v>
                </c:pt>
                <c:pt idx="48">
                  <c:v>89.008333333333056</c:v>
                </c:pt>
                <c:pt idx="49">
                  <c:v>86.891666666666666</c:v>
                </c:pt>
                <c:pt idx="50">
                  <c:v>84.888888888888403</c:v>
                </c:pt>
                <c:pt idx="52">
                  <c:v>92.461111111111094</c:v>
                </c:pt>
                <c:pt idx="53">
                  <c:v>91.591666666666654</c:v>
                </c:pt>
                <c:pt idx="54">
                  <c:v>85.294444444444423</c:v>
                </c:pt>
                <c:pt idx="56">
                  <c:v>92.602777777777334</c:v>
                </c:pt>
                <c:pt idx="57">
                  <c:v>88.774999999999963</c:v>
                </c:pt>
                <c:pt idx="58">
                  <c:v>86.452777777777499</c:v>
                </c:pt>
                <c:pt idx="60">
                  <c:v>92.027777777777558</c:v>
                </c:pt>
                <c:pt idx="61">
                  <c:v>87.366666666666674</c:v>
                </c:pt>
                <c:pt idx="62">
                  <c:v>83.65</c:v>
                </c:pt>
                <c:pt idx="64">
                  <c:v>90.988888888888567</c:v>
                </c:pt>
                <c:pt idx="65">
                  <c:v>90.072222222222209</c:v>
                </c:pt>
                <c:pt idx="66">
                  <c:v>88.5416666666667</c:v>
                </c:pt>
                <c:pt idx="68">
                  <c:v>91.816666666666677</c:v>
                </c:pt>
                <c:pt idx="69">
                  <c:v>87.369444444444454</c:v>
                </c:pt>
                <c:pt idx="70">
                  <c:v>84.280555555555551</c:v>
                </c:pt>
                <c:pt idx="72">
                  <c:v>91.4444444444445</c:v>
                </c:pt>
                <c:pt idx="73">
                  <c:v>88.777777777777558</c:v>
                </c:pt>
                <c:pt idx="74">
                  <c:v>85.094444444444434</c:v>
                </c:pt>
                <c:pt idx="76">
                  <c:v>92.663888888888465</c:v>
                </c:pt>
                <c:pt idx="77">
                  <c:v>89.147222222222226</c:v>
                </c:pt>
                <c:pt idx="78">
                  <c:v>87.066666666666677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6C6-4E9E-B15B-29E14767C2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52627904"/>
        <c:axId val="1352630864"/>
      </c:lineChart>
      <c:lineChart>
        <c:grouping val="standard"/>
        <c:varyColors val="0"/>
        <c:ser>
          <c:idx val="4"/>
          <c:order val="2"/>
          <c:spPr>
            <a:ln w="12700" cmpd="sng">
              <a:solidFill>
                <a:srgbClr val="C00000"/>
              </a:solidFill>
            </a:ln>
          </c:spPr>
          <c:marker>
            <c:symbol val="circle"/>
            <c:size val="4"/>
            <c:spPr>
              <a:solidFill>
                <a:srgbClr val="C00000"/>
              </a:solidFill>
              <a:ln>
                <a:noFill/>
              </a:ln>
            </c:spPr>
          </c:marker>
          <c:errBars>
            <c:errDir val="y"/>
            <c:errBarType val="both"/>
            <c:errValType val="cust"/>
            <c:noEndCap val="1"/>
            <c:plus>
              <c:numRef>
                <c:f>'cond-over ave (2)'!$B$31:$CB$31</c:f>
                <c:numCache>
                  <c:formatCode>General</c:formatCode>
                  <c:ptCount val="79"/>
                  <c:pt idx="0">
                    <c:v>1.581227971441945</c:v>
                  </c:pt>
                  <c:pt idx="1">
                    <c:v>0.73026428041256897</c:v>
                  </c:pt>
                  <c:pt idx="2">
                    <c:v>0.82762854440068501</c:v>
                  </c:pt>
                  <c:pt idx="4">
                    <c:v>1.0640054224893329</c:v>
                  </c:pt>
                  <c:pt idx="5">
                    <c:v>0.91238596363159996</c:v>
                  </c:pt>
                  <c:pt idx="6">
                    <c:v>1.1726561765836041</c:v>
                  </c:pt>
                  <c:pt idx="8">
                    <c:v>1.191050262895871</c:v>
                  </c:pt>
                  <c:pt idx="9">
                    <c:v>1.0768886450393329</c:v>
                  </c:pt>
                  <c:pt idx="10">
                    <c:v>1.0883679575549829</c:v>
                  </c:pt>
                  <c:pt idx="12">
                    <c:v>1.104683601517308</c:v>
                  </c:pt>
                  <c:pt idx="13">
                    <c:v>1.2612301876873651</c:v>
                  </c:pt>
                  <c:pt idx="14">
                    <c:v>1.138956879013914</c:v>
                  </c:pt>
                  <c:pt idx="16">
                    <c:v>1.1781522270248339</c:v>
                  </c:pt>
                  <c:pt idx="17">
                    <c:v>1.493772350812905</c:v>
                  </c:pt>
                  <c:pt idx="18">
                    <c:v>1.3789945681439459</c:v>
                  </c:pt>
                  <c:pt idx="20">
                    <c:v>1.191319852321683</c:v>
                  </c:pt>
                  <c:pt idx="21">
                    <c:v>1.2179889951515039</c:v>
                  </c:pt>
                  <c:pt idx="22">
                    <c:v>1.367966350259165</c:v>
                  </c:pt>
                  <c:pt idx="24">
                    <c:v>1.3096767884315641</c:v>
                  </c:pt>
                  <c:pt idx="25">
                    <c:v>1.3974465555826521</c:v>
                  </c:pt>
                  <c:pt idx="26">
                    <c:v>1.4053335567597101</c:v>
                  </c:pt>
                  <c:pt idx="28">
                    <c:v>1.4517503425970739</c:v>
                  </c:pt>
                  <c:pt idx="29">
                    <c:v>1.3625042481156899</c:v>
                  </c:pt>
                  <c:pt idx="30">
                    <c:v>1.5788813463648499</c:v>
                  </c:pt>
                  <c:pt idx="32">
                    <c:v>1.2968852223367751</c:v>
                  </c:pt>
                  <c:pt idx="33">
                    <c:v>1.222607666806115</c:v>
                  </c:pt>
                  <c:pt idx="34">
                    <c:v>1.3163157110136809</c:v>
                  </c:pt>
                  <c:pt idx="36">
                    <c:v>1.3653081648113601</c:v>
                  </c:pt>
                  <c:pt idx="37">
                    <c:v>1.4266040883898901</c:v>
                  </c:pt>
                  <c:pt idx="38">
                    <c:v>1.5657345770498641</c:v>
                  </c:pt>
                  <c:pt idx="40">
                    <c:v>1.314689992906231</c:v>
                  </c:pt>
                  <c:pt idx="41">
                    <c:v>1.4113712519828481</c:v>
                  </c:pt>
                  <c:pt idx="42">
                    <c:v>1.478562195149544</c:v>
                  </c:pt>
                  <c:pt idx="44">
                    <c:v>1.0445483375413149</c:v>
                  </c:pt>
                  <c:pt idx="45">
                    <c:v>1.19412320670314</c:v>
                  </c:pt>
                  <c:pt idx="46">
                    <c:v>1.178583146881935</c:v>
                  </c:pt>
                  <c:pt idx="48">
                    <c:v>1.672390421634691</c:v>
                  </c:pt>
                  <c:pt idx="49">
                    <c:v>1.5455457635496559</c:v>
                  </c:pt>
                  <c:pt idx="50">
                    <c:v>1.2973890751464681</c:v>
                  </c:pt>
                  <c:pt idx="52">
                    <c:v>1.3539677591021011</c:v>
                  </c:pt>
                  <c:pt idx="53">
                    <c:v>1.2693382756029801</c:v>
                  </c:pt>
                  <c:pt idx="54">
                    <c:v>1.24041043920717</c:v>
                  </c:pt>
                  <c:pt idx="56">
                    <c:v>1.2471952122276491</c:v>
                  </c:pt>
                  <c:pt idx="57">
                    <c:v>1.1943174599834629</c:v>
                  </c:pt>
                  <c:pt idx="58">
                    <c:v>1.437159698576832</c:v>
                  </c:pt>
                  <c:pt idx="60">
                    <c:v>1.43465044514083</c:v>
                  </c:pt>
                  <c:pt idx="61">
                    <c:v>1.202387678396593</c:v>
                  </c:pt>
                  <c:pt idx="62">
                    <c:v>1.332672838048033</c:v>
                  </c:pt>
                  <c:pt idx="64">
                    <c:v>1.4076216535263391</c:v>
                  </c:pt>
                  <c:pt idx="65">
                    <c:v>1.2970735776329569</c:v>
                  </c:pt>
                  <c:pt idx="66">
                    <c:v>1.0586928561455531</c:v>
                  </c:pt>
                  <c:pt idx="68">
                    <c:v>1.608749594162957</c:v>
                  </c:pt>
                  <c:pt idx="69">
                    <c:v>1.638783813279117</c:v>
                  </c:pt>
                  <c:pt idx="70">
                    <c:v>1.40476886324803</c:v>
                  </c:pt>
                  <c:pt idx="72">
                    <c:v>1.486531585945126</c:v>
                  </c:pt>
                  <c:pt idx="73">
                    <c:v>1.366460841237533</c:v>
                  </c:pt>
                  <c:pt idx="74">
                    <c:v>1.204280406365865</c:v>
                  </c:pt>
                  <c:pt idx="76">
                    <c:v>1.3817181856573779</c:v>
                  </c:pt>
                  <c:pt idx="77">
                    <c:v>1.144911685252777</c:v>
                  </c:pt>
                  <c:pt idx="78">
                    <c:v>0.93660129782928603</c:v>
                  </c:pt>
                </c:numCache>
              </c:numRef>
            </c:plus>
            <c:minus>
              <c:numRef>
                <c:f>'cond-over ave (2)'!$B$31:$CB$31</c:f>
                <c:numCache>
                  <c:formatCode>General</c:formatCode>
                  <c:ptCount val="79"/>
                  <c:pt idx="0">
                    <c:v>1.581227971441945</c:v>
                  </c:pt>
                  <c:pt idx="1">
                    <c:v>0.73026428041256897</c:v>
                  </c:pt>
                  <c:pt idx="2">
                    <c:v>0.82762854440068501</c:v>
                  </c:pt>
                  <c:pt idx="4">
                    <c:v>1.0640054224893329</c:v>
                  </c:pt>
                  <c:pt idx="5">
                    <c:v>0.91238596363159996</c:v>
                  </c:pt>
                  <c:pt idx="6">
                    <c:v>1.1726561765836041</c:v>
                  </c:pt>
                  <c:pt idx="8">
                    <c:v>1.191050262895871</c:v>
                  </c:pt>
                  <c:pt idx="9">
                    <c:v>1.0768886450393329</c:v>
                  </c:pt>
                  <c:pt idx="10">
                    <c:v>1.0883679575549829</c:v>
                  </c:pt>
                  <c:pt idx="12">
                    <c:v>1.104683601517308</c:v>
                  </c:pt>
                  <c:pt idx="13">
                    <c:v>1.2612301876873651</c:v>
                  </c:pt>
                  <c:pt idx="14">
                    <c:v>1.138956879013914</c:v>
                  </c:pt>
                  <c:pt idx="16">
                    <c:v>1.1781522270248339</c:v>
                  </c:pt>
                  <c:pt idx="17">
                    <c:v>1.493772350812905</c:v>
                  </c:pt>
                  <c:pt idx="18">
                    <c:v>1.3789945681439459</c:v>
                  </c:pt>
                  <c:pt idx="20">
                    <c:v>1.191319852321683</c:v>
                  </c:pt>
                  <c:pt idx="21">
                    <c:v>1.2179889951515039</c:v>
                  </c:pt>
                  <c:pt idx="22">
                    <c:v>1.367966350259165</c:v>
                  </c:pt>
                  <c:pt idx="24">
                    <c:v>1.3096767884315641</c:v>
                  </c:pt>
                  <c:pt idx="25">
                    <c:v>1.3974465555826521</c:v>
                  </c:pt>
                  <c:pt idx="26">
                    <c:v>1.4053335567597101</c:v>
                  </c:pt>
                  <c:pt idx="28">
                    <c:v>1.4517503425970739</c:v>
                  </c:pt>
                  <c:pt idx="29">
                    <c:v>1.3625042481156899</c:v>
                  </c:pt>
                  <c:pt idx="30">
                    <c:v>1.5788813463648499</c:v>
                  </c:pt>
                  <c:pt idx="32">
                    <c:v>1.2968852223367751</c:v>
                  </c:pt>
                  <c:pt idx="33">
                    <c:v>1.222607666806115</c:v>
                  </c:pt>
                  <c:pt idx="34">
                    <c:v>1.3163157110136809</c:v>
                  </c:pt>
                  <c:pt idx="36">
                    <c:v>1.3653081648113601</c:v>
                  </c:pt>
                  <c:pt idx="37">
                    <c:v>1.4266040883898901</c:v>
                  </c:pt>
                  <c:pt idx="38">
                    <c:v>1.5657345770498641</c:v>
                  </c:pt>
                  <c:pt idx="40">
                    <c:v>1.314689992906231</c:v>
                  </c:pt>
                  <c:pt idx="41">
                    <c:v>1.4113712519828481</c:v>
                  </c:pt>
                  <c:pt idx="42">
                    <c:v>1.478562195149544</c:v>
                  </c:pt>
                  <c:pt idx="44">
                    <c:v>1.0445483375413149</c:v>
                  </c:pt>
                  <c:pt idx="45">
                    <c:v>1.19412320670314</c:v>
                  </c:pt>
                  <c:pt idx="46">
                    <c:v>1.178583146881935</c:v>
                  </c:pt>
                  <c:pt idx="48">
                    <c:v>1.672390421634691</c:v>
                  </c:pt>
                  <c:pt idx="49">
                    <c:v>1.5455457635496559</c:v>
                  </c:pt>
                  <c:pt idx="50">
                    <c:v>1.2973890751464681</c:v>
                  </c:pt>
                  <c:pt idx="52">
                    <c:v>1.3539677591021011</c:v>
                  </c:pt>
                  <c:pt idx="53">
                    <c:v>1.2693382756029801</c:v>
                  </c:pt>
                  <c:pt idx="54">
                    <c:v>1.24041043920717</c:v>
                  </c:pt>
                  <c:pt idx="56">
                    <c:v>1.2471952122276491</c:v>
                  </c:pt>
                  <c:pt idx="57">
                    <c:v>1.1943174599834629</c:v>
                  </c:pt>
                  <c:pt idx="58">
                    <c:v>1.437159698576832</c:v>
                  </c:pt>
                  <c:pt idx="60">
                    <c:v>1.43465044514083</c:v>
                  </c:pt>
                  <c:pt idx="61">
                    <c:v>1.202387678396593</c:v>
                  </c:pt>
                  <c:pt idx="62">
                    <c:v>1.332672838048033</c:v>
                  </c:pt>
                  <c:pt idx="64">
                    <c:v>1.4076216535263391</c:v>
                  </c:pt>
                  <c:pt idx="65">
                    <c:v>1.2970735776329569</c:v>
                  </c:pt>
                  <c:pt idx="66">
                    <c:v>1.0586928561455531</c:v>
                  </c:pt>
                  <c:pt idx="68">
                    <c:v>1.608749594162957</c:v>
                  </c:pt>
                  <c:pt idx="69">
                    <c:v>1.638783813279117</c:v>
                  </c:pt>
                  <c:pt idx="70">
                    <c:v>1.40476886324803</c:v>
                  </c:pt>
                  <c:pt idx="72">
                    <c:v>1.486531585945126</c:v>
                  </c:pt>
                  <c:pt idx="73">
                    <c:v>1.366460841237533</c:v>
                  </c:pt>
                  <c:pt idx="74">
                    <c:v>1.204280406365865</c:v>
                  </c:pt>
                  <c:pt idx="76">
                    <c:v>1.3817181856573779</c:v>
                  </c:pt>
                  <c:pt idx="77">
                    <c:v>1.144911685252777</c:v>
                  </c:pt>
                  <c:pt idx="78">
                    <c:v>0.93660129782928603</c:v>
                  </c:pt>
                </c:numCache>
              </c:numRef>
            </c:minus>
            <c:spPr>
              <a:ln w="3175"/>
            </c:spPr>
          </c:errBars>
          <c:val>
            <c:numRef>
              <c:f>'cond-over ave (2)'!$B$30:$CB$30</c:f>
              <c:numCache>
                <c:formatCode>0.0</c:formatCode>
                <c:ptCount val="79"/>
                <c:pt idx="0">
                  <c:v>12.883333333333329</c:v>
                </c:pt>
                <c:pt idx="1">
                  <c:v>2.0916666666666668</c:v>
                </c:pt>
                <c:pt idx="2">
                  <c:v>3.3666666666666671</c:v>
                </c:pt>
                <c:pt idx="4">
                  <c:v>7.3916666666666657</c:v>
                </c:pt>
                <c:pt idx="5">
                  <c:v>2.833333333333333</c:v>
                </c:pt>
                <c:pt idx="6">
                  <c:v>4.5</c:v>
                </c:pt>
                <c:pt idx="8">
                  <c:v>5.44166666666667</c:v>
                </c:pt>
                <c:pt idx="9">
                  <c:v>4.383333333333332</c:v>
                </c:pt>
                <c:pt idx="10">
                  <c:v>5.241666666666668</c:v>
                </c:pt>
                <c:pt idx="12">
                  <c:v>5.758333333333332</c:v>
                </c:pt>
                <c:pt idx="13">
                  <c:v>7.6583333333333341</c:v>
                </c:pt>
                <c:pt idx="14">
                  <c:v>6.3999999999999986</c:v>
                </c:pt>
                <c:pt idx="16">
                  <c:v>6.4166666666666661</c:v>
                </c:pt>
                <c:pt idx="17">
                  <c:v>10.04166666666667</c:v>
                </c:pt>
                <c:pt idx="18">
                  <c:v>9.2750000000000004</c:v>
                </c:pt>
                <c:pt idx="20">
                  <c:v>7.8083333333333327</c:v>
                </c:pt>
                <c:pt idx="21">
                  <c:v>9.9749999999999996</c:v>
                </c:pt>
                <c:pt idx="22">
                  <c:v>10.71666666666667</c:v>
                </c:pt>
                <c:pt idx="24">
                  <c:v>8.625</c:v>
                </c:pt>
                <c:pt idx="25">
                  <c:v>10.18333333333333</c:v>
                </c:pt>
                <c:pt idx="26">
                  <c:v>11.074999999999999</c:v>
                </c:pt>
                <c:pt idx="28">
                  <c:v>11.70833333333333</c:v>
                </c:pt>
                <c:pt idx="29">
                  <c:v>11.866666666666671</c:v>
                </c:pt>
                <c:pt idx="30">
                  <c:v>12.574999999999999</c:v>
                </c:pt>
                <c:pt idx="32">
                  <c:v>10.95833333333333</c:v>
                </c:pt>
                <c:pt idx="33">
                  <c:v>11.03333333333333</c:v>
                </c:pt>
                <c:pt idx="34">
                  <c:v>12.141666666666669</c:v>
                </c:pt>
                <c:pt idx="36">
                  <c:v>13.15</c:v>
                </c:pt>
                <c:pt idx="37">
                  <c:v>13.59166666666667</c:v>
                </c:pt>
                <c:pt idx="38">
                  <c:v>12.9</c:v>
                </c:pt>
                <c:pt idx="40">
                  <c:v>13.40833333333333</c:v>
                </c:pt>
                <c:pt idx="41">
                  <c:v>12.775</c:v>
                </c:pt>
                <c:pt idx="42">
                  <c:v>13.29166666666667</c:v>
                </c:pt>
                <c:pt idx="44">
                  <c:v>11.425000000000001</c:v>
                </c:pt>
                <c:pt idx="45">
                  <c:v>12.55833333333333</c:v>
                </c:pt>
                <c:pt idx="46">
                  <c:v>12.41666666666667</c:v>
                </c:pt>
                <c:pt idx="48">
                  <c:v>14.03333333333333</c:v>
                </c:pt>
                <c:pt idx="49">
                  <c:v>12.324999999999999</c:v>
                </c:pt>
                <c:pt idx="50">
                  <c:v>11.34166666666667</c:v>
                </c:pt>
                <c:pt idx="52">
                  <c:v>12.45</c:v>
                </c:pt>
                <c:pt idx="53">
                  <c:v>11.40833333333333</c:v>
                </c:pt>
                <c:pt idx="54">
                  <c:v>13.074999999999999</c:v>
                </c:pt>
                <c:pt idx="56">
                  <c:v>11.775</c:v>
                </c:pt>
                <c:pt idx="57">
                  <c:v>12.133333333333329</c:v>
                </c:pt>
                <c:pt idx="58">
                  <c:v>12.775</c:v>
                </c:pt>
                <c:pt idx="60">
                  <c:v>13.633333333333329</c:v>
                </c:pt>
                <c:pt idx="61">
                  <c:v>12.241666666666671</c:v>
                </c:pt>
                <c:pt idx="62">
                  <c:v>11.625</c:v>
                </c:pt>
                <c:pt idx="64">
                  <c:v>13.175000000000001</c:v>
                </c:pt>
                <c:pt idx="65">
                  <c:v>11.391666666666669</c:v>
                </c:pt>
                <c:pt idx="66">
                  <c:v>10.85</c:v>
                </c:pt>
                <c:pt idx="68">
                  <c:v>14.90833333333333</c:v>
                </c:pt>
                <c:pt idx="69">
                  <c:v>13.8</c:v>
                </c:pt>
                <c:pt idx="70">
                  <c:v>10.925000000000001</c:v>
                </c:pt>
                <c:pt idx="72">
                  <c:v>13.33333333333333</c:v>
                </c:pt>
                <c:pt idx="73">
                  <c:v>12.78333333333333</c:v>
                </c:pt>
                <c:pt idx="74">
                  <c:v>11.20833333333333</c:v>
                </c:pt>
                <c:pt idx="76">
                  <c:v>12.91666666666667</c:v>
                </c:pt>
                <c:pt idx="77">
                  <c:v>11.4</c:v>
                </c:pt>
                <c:pt idx="78">
                  <c:v>9.3666666666666707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6C6-4E9E-B15B-29E14767C2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52635232"/>
        <c:axId val="1352632912"/>
      </c:lineChart>
      <c:catAx>
        <c:axId val="135262790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one"/>
        <c:spPr>
          <a:ln>
            <a:solidFill>
              <a:schemeClr val="tx1"/>
            </a:solidFill>
          </a:ln>
        </c:spPr>
        <c:crossAx val="1352630864"/>
        <c:crosses val="autoZero"/>
        <c:auto val="1"/>
        <c:lblAlgn val="ctr"/>
        <c:lblOffset val="100"/>
        <c:tickMarkSkip val="4"/>
        <c:noMultiLvlLbl val="0"/>
      </c:catAx>
      <c:valAx>
        <c:axId val="1352630864"/>
        <c:scaling>
          <c:orientation val="minMax"/>
          <c:max val="100"/>
        </c:scaling>
        <c:delete val="0"/>
        <c:axPos val="l"/>
        <c:numFmt formatCode="0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txPr>
          <a:bodyPr/>
          <a:lstStyle/>
          <a:p>
            <a:pPr>
              <a:defRPr sz="800"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1352627904"/>
        <c:crosses val="autoZero"/>
        <c:crossBetween val="between"/>
        <c:majorUnit val="20"/>
      </c:valAx>
      <c:valAx>
        <c:axId val="1352632912"/>
        <c:scaling>
          <c:orientation val="minMax"/>
          <c:max val="20"/>
        </c:scaling>
        <c:delete val="0"/>
        <c:axPos val="r"/>
        <c:numFmt formatCode="0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txPr>
          <a:bodyPr/>
          <a:lstStyle/>
          <a:p>
            <a:pPr>
              <a:defRPr sz="800"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1352635232"/>
        <c:crosses val="max"/>
        <c:crossBetween val="between"/>
        <c:majorUnit val="5"/>
      </c:valAx>
      <c:catAx>
        <c:axId val="1352635232"/>
        <c:scaling>
          <c:orientation val="minMax"/>
        </c:scaling>
        <c:delete val="1"/>
        <c:axPos val="b"/>
        <c:majorTickMark val="out"/>
        <c:minorTickMark val="none"/>
        <c:tickLblPos val="nextTo"/>
        <c:crossAx val="1352632912"/>
        <c:crosses val="autoZero"/>
        <c:auto val="1"/>
        <c:lblAlgn val="ctr"/>
        <c:lblOffset val="100"/>
        <c:noMultiLvlLbl val="0"/>
      </c:catAx>
    </c:plotArea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7914956427069498"/>
          <c:y val="0.27445331155678598"/>
          <c:w val="0.17865150388715201"/>
          <c:h val="0.64286340186675806"/>
        </c:manualLayout>
      </c:layout>
      <c:lineChart>
        <c:grouping val="standard"/>
        <c:varyColors val="0"/>
        <c:ser>
          <c:idx val="0"/>
          <c:order val="0"/>
          <c:tx>
            <c:v>8d</c:v>
          </c:tx>
          <c:spPr>
            <a:ln w="6350">
              <a:noFill/>
            </a:ln>
          </c:spPr>
          <c:marker>
            <c:symbol val="square"/>
            <c:size val="4"/>
            <c:spPr>
              <a:solidFill>
                <a:srgbClr val="7030A0"/>
              </a:solidFill>
              <a:ln w="9525">
                <a:noFill/>
              </a:ln>
            </c:spPr>
          </c:marke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0-8626-4DBD-A378-9777B9218DCE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1-8626-4DBD-A378-9777B9218DCE}"/>
              </c:ext>
            </c:extLst>
          </c:dPt>
          <c:errBars>
            <c:errDir val="y"/>
            <c:errBarType val="both"/>
            <c:errValType val="cust"/>
            <c:noEndCap val="0"/>
            <c:plus>
              <c:numRef>
                <c:f>test!$K$41:$P$41</c:f>
                <c:numCache>
                  <c:formatCode>General</c:formatCode>
                  <c:ptCount val="6"/>
                  <c:pt idx="0">
                    <c:v>2.0502686721363461</c:v>
                  </c:pt>
                  <c:pt idx="1">
                    <c:v>5.7957186098550446</c:v>
                  </c:pt>
                  <c:pt idx="2">
                    <c:v>6.1969270907419789</c:v>
                  </c:pt>
                  <c:pt idx="3">
                    <c:v>6.7218073810040497</c:v>
                  </c:pt>
                  <c:pt idx="4">
                    <c:v>6.8514175057966096</c:v>
                  </c:pt>
                  <c:pt idx="5">
                    <c:v>7.9676575396512854</c:v>
                  </c:pt>
                </c:numCache>
              </c:numRef>
            </c:plus>
            <c:minus>
              <c:numRef>
                <c:f>test!$K$41:$P$41</c:f>
                <c:numCache>
                  <c:formatCode>General</c:formatCode>
                  <c:ptCount val="6"/>
                  <c:pt idx="0">
                    <c:v>2.0502686721363461</c:v>
                  </c:pt>
                  <c:pt idx="1">
                    <c:v>5.7957186098550446</c:v>
                  </c:pt>
                  <c:pt idx="2">
                    <c:v>6.1969270907419789</c:v>
                  </c:pt>
                  <c:pt idx="3">
                    <c:v>6.7218073810040497</c:v>
                  </c:pt>
                  <c:pt idx="4">
                    <c:v>6.8514175057966096</c:v>
                  </c:pt>
                  <c:pt idx="5">
                    <c:v>7.9676575396512854</c:v>
                  </c:pt>
                </c:numCache>
              </c:numRef>
            </c:minus>
            <c:spPr>
              <a:ln w="3175"/>
            </c:spPr>
          </c:errBars>
          <c:cat>
            <c:strRef>
              <c:f>test!$K$1:$P$1</c:f>
              <c:strCache>
                <c:ptCount val="6"/>
                <c:pt idx="0">
                  <c:v>Pretone 1; Platform : time</c:v>
                </c:pt>
                <c:pt idx="1">
                  <c:v>Tone 1; Platform : time</c:v>
                </c:pt>
                <c:pt idx="2">
                  <c:v>FIRST 10; Platform : time</c:v>
                </c:pt>
                <c:pt idx="3">
                  <c:v>SECOND 10; Platform : time</c:v>
                </c:pt>
                <c:pt idx="4">
                  <c:v>THIRD 10S; Platform : time</c:v>
                </c:pt>
                <c:pt idx="5">
                  <c:v>LAST 2S (SHOCK); Platform : time</c:v>
                </c:pt>
              </c:strCache>
            </c:strRef>
          </c:cat>
          <c:val>
            <c:numRef>
              <c:f>test!$K$40:$L$40</c:f>
              <c:numCache>
                <c:formatCode>0.0</c:formatCode>
                <c:ptCount val="2"/>
                <c:pt idx="0">
                  <c:v>13.75</c:v>
                </c:pt>
                <c:pt idx="1">
                  <c:v>48.377192982456137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BC3-4463-8178-A93C0A43ABDF}"/>
            </c:ext>
          </c:extLst>
        </c:ser>
        <c:ser>
          <c:idx val="1"/>
          <c:order val="1"/>
          <c:tx>
            <c:v>20d</c:v>
          </c:tx>
          <c:spPr>
            <a:ln w="6350">
              <a:noFill/>
            </a:ln>
          </c:spPr>
          <c:marker>
            <c:symbol val="square"/>
            <c:size val="4"/>
            <c:spPr>
              <a:solidFill>
                <a:srgbClr val="C00000"/>
              </a:solidFill>
              <a:ln>
                <a:noFill/>
              </a:ln>
            </c:spPr>
          </c:marker>
          <c:dPt>
            <c:idx val="0"/>
            <c:marker>
              <c:spPr>
                <a:solidFill>
                  <a:srgbClr val="C00000"/>
                </a:solidFill>
                <a:ln w="9525">
                  <a:noFill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8626-4DBD-A378-9777B9218DCE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3-F522-4B12-9F29-E91E0193EFF6}"/>
              </c:ext>
            </c:extLst>
          </c:dPt>
          <c:errBars>
            <c:errDir val="y"/>
            <c:errBarType val="both"/>
            <c:errValType val="cust"/>
            <c:noEndCap val="0"/>
            <c:plus>
              <c:numRef>
                <c:f>test!$K$86:$P$86</c:f>
                <c:numCache>
                  <c:formatCode>General</c:formatCode>
                  <c:ptCount val="6"/>
                  <c:pt idx="0">
                    <c:v>3.5495871088286308</c:v>
                  </c:pt>
                  <c:pt idx="1">
                    <c:v>3.918652887899162</c:v>
                  </c:pt>
                  <c:pt idx="2">
                    <c:v>4.5810209784640943</c:v>
                  </c:pt>
                  <c:pt idx="3">
                    <c:v>5.1502660498866817</c:v>
                  </c:pt>
                  <c:pt idx="4">
                    <c:v>5.570043502108815</c:v>
                  </c:pt>
                  <c:pt idx="5">
                    <c:v>6.1325829564668197</c:v>
                  </c:pt>
                </c:numCache>
              </c:numRef>
            </c:plus>
            <c:minus>
              <c:numRef>
                <c:f>test!$K$86:$P$86</c:f>
                <c:numCache>
                  <c:formatCode>General</c:formatCode>
                  <c:ptCount val="6"/>
                  <c:pt idx="0">
                    <c:v>3.5495871088286308</c:v>
                  </c:pt>
                  <c:pt idx="1">
                    <c:v>3.918652887899162</c:v>
                  </c:pt>
                  <c:pt idx="2">
                    <c:v>4.5810209784640943</c:v>
                  </c:pt>
                  <c:pt idx="3">
                    <c:v>5.1502660498866817</c:v>
                  </c:pt>
                  <c:pt idx="4">
                    <c:v>5.570043502108815</c:v>
                  </c:pt>
                  <c:pt idx="5">
                    <c:v>6.1325829564668197</c:v>
                  </c:pt>
                </c:numCache>
              </c:numRef>
            </c:minus>
            <c:spPr>
              <a:ln w="3175"/>
            </c:spPr>
          </c:errBars>
          <c:cat>
            <c:strRef>
              <c:f>test!$K$1:$P$1</c:f>
              <c:strCache>
                <c:ptCount val="6"/>
                <c:pt idx="0">
                  <c:v>Pretone 1; Platform : time</c:v>
                </c:pt>
                <c:pt idx="1">
                  <c:v>Tone 1; Platform : time</c:v>
                </c:pt>
                <c:pt idx="2">
                  <c:v>FIRST 10; Platform : time</c:v>
                </c:pt>
                <c:pt idx="3">
                  <c:v>SECOND 10; Platform : time</c:v>
                </c:pt>
                <c:pt idx="4">
                  <c:v>THIRD 10S; Platform : time</c:v>
                </c:pt>
                <c:pt idx="5">
                  <c:v>LAST 2S (SHOCK); Platform : time</c:v>
                </c:pt>
              </c:strCache>
            </c:strRef>
          </c:cat>
          <c:val>
            <c:numRef>
              <c:f>test!$K$85:$L$85</c:f>
              <c:numCache>
                <c:formatCode>0.0</c:formatCode>
                <c:ptCount val="2"/>
                <c:pt idx="0">
                  <c:v>27.195833333333319</c:v>
                </c:pt>
                <c:pt idx="1">
                  <c:v>76.333333333332448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BC3-4463-8178-A93C0A43AB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80137616"/>
        <c:axId val="1280139936"/>
      </c:lineChart>
      <c:catAx>
        <c:axId val="12801376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one"/>
        <c:spPr>
          <a:ln>
            <a:solidFill>
              <a:schemeClr val="tx1"/>
            </a:solidFill>
          </a:ln>
        </c:spPr>
        <c:txPr>
          <a:bodyPr rot="-5400000" vert="horz"/>
          <a:lstStyle/>
          <a:p>
            <a:pPr>
              <a:defRPr/>
            </a:pPr>
            <a:endParaRPr lang="en-US"/>
          </a:p>
        </c:txPr>
        <c:crossAx val="1280139936"/>
        <c:crosses val="autoZero"/>
        <c:auto val="1"/>
        <c:lblAlgn val="ctr"/>
        <c:lblOffset val="100"/>
        <c:noMultiLvlLbl val="0"/>
      </c:catAx>
      <c:valAx>
        <c:axId val="1280139936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800" b="0">
                    <a:latin typeface="Arial" charset="0"/>
                    <a:ea typeface="Arial" charset="0"/>
                    <a:cs typeface="Arial" charset="0"/>
                  </a:defRPr>
                </a:pPr>
                <a:r>
                  <a:rPr lang="en-US" sz="800" b="0" dirty="0">
                    <a:latin typeface="Arial" charset="0"/>
                    <a:ea typeface="Arial" charset="0"/>
                    <a:cs typeface="Arial" charset="0"/>
                  </a:rPr>
                  <a:t>% Time on platform</a:t>
                </a:r>
              </a:p>
            </c:rich>
          </c:tx>
          <c:layout>
            <c:manualLayout>
              <c:xMode val="edge"/>
              <c:yMode val="edge"/>
              <c:x val="0.112094362481298"/>
              <c:y val="0.37885809616659799"/>
            </c:manualLayout>
          </c:layout>
          <c:overlay val="0"/>
        </c:title>
        <c:numFmt formatCode="0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txPr>
          <a:bodyPr/>
          <a:lstStyle/>
          <a:p>
            <a:pPr>
              <a:defRPr sz="800"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1280137616"/>
        <c:crosses val="autoZero"/>
        <c:crossBetween val="between"/>
        <c:majorUnit val="20"/>
      </c:valAx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5599404596106502"/>
          <c:y val="8.8692530114202403E-2"/>
          <c:w val="0.352486733812235"/>
          <c:h val="0.81509305226349604"/>
        </c:manualLayout>
      </c:layout>
      <c:lineChart>
        <c:grouping val="standard"/>
        <c:varyColors val="0"/>
        <c:ser>
          <c:idx val="0"/>
          <c:order val="0"/>
          <c:tx>
            <c:v>8d</c:v>
          </c:tx>
          <c:spPr>
            <a:ln w="6350">
              <a:noFill/>
            </a:ln>
          </c:spPr>
          <c:marker>
            <c:symbol val="triangle"/>
            <c:size val="5"/>
            <c:spPr>
              <a:solidFill>
                <a:srgbClr val="C00000"/>
              </a:solidFill>
              <a:ln w="9525">
                <a:noFill/>
              </a:ln>
            </c:spPr>
          </c:marker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0-6CDC-47EF-BA95-E1BB14AB3037}"/>
              </c:ext>
            </c:extLst>
          </c:dPt>
          <c:errBars>
            <c:errDir val="y"/>
            <c:errBarType val="both"/>
            <c:errValType val="cust"/>
            <c:noEndCap val="0"/>
            <c:plus>
              <c:numRef>
                <c:f>test!$E$41:$I$41</c:f>
                <c:numCache>
                  <c:formatCode>General</c:formatCode>
                  <c:ptCount val="5"/>
                  <c:pt idx="0">
                    <c:v>3.9482818604896339</c:v>
                  </c:pt>
                  <c:pt idx="1">
                    <c:v>3.566699400469763</c:v>
                  </c:pt>
                  <c:pt idx="2">
                    <c:v>4.6634507291758647</c:v>
                  </c:pt>
                  <c:pt idx="3">
                    <c:v>4.4434780597354644</c:v>
                  </c:pt>
                  <c:pt idx="4">
                    <c:v>5.2278778434013446</c:v>
                  </c:pt>
                </c:numCache>
              </c:numRef>
            </c:plus>
            <c:minus>
              <c:numRef>
                <c:f>test!$E$41:$I$41</c:f>
                <c:numCache>
                  <c:formatCode>General</c:formatCode>
                  <c:ptCount val="5"/>
                  <c:pt idx="0">
                    <c:v>3.9482818604896339</c:v>
                  </c:pt>
                  <c:pt idx="1">
                    <c:v>3.566699400469763</c:v>
                  </c:pt>
                  <c:pt idx="2">
                    <c:v>4.6634507291758647</c:v>
                  </c:pt>
                  <c:pt idx="3">
                    <c:v>4.4434780597354644</c:v>
                  </c:pt>
                  <c:pt idx="4">
                    <c:v>5.2278778434013446</c:v>
                  </c:pt>
                </c:numCache>
              </c:numRef>
            </c:minus>
            <c:spPr>
              <a:ln w="3175"/>
            </c:spPr>
          </c:errBars>
          <c:cat>
            <c:strRef>
              <c:f>test!$D$1:$I$1</c:f>
              <c:strCache>
                <c:ptCount val="6"/>
                <c:pt idx="0">
                  <c:v>Pretone Time freezing</c:v>
                </c:pt>
                <c:pt idx="1">
                  <c:v>Tone 1; Time freezing</c:v>
                </c:pt>
                <c:pt idx="2">
                  <c:v>FIRST 10; Time freezing</c:v>
                </c:pt>
                <c:pt idx="3">
                  <c:v>SECOND 10; Time freezing</c:v>
                </c:pt>
                <c:pt idx="4">
                  <c:v>THIRD 10S; Time freezing</c:v>
                </c:pt>
                <c:pt idx="5">
                  <c:v>LAST 2S (SHOCK); Time freezing</c:v>
                </c:pt>
              </c:strCache>
            </c:strRef>
          </c:cat>
          <c:val>
            <c:numRef>
              <c:f>test!$D$40:$E$40</c:f>
              <c:numCache>
                <c:formatCode>0.0</c:formatCode>
                <c:ptCount val="2"/>
                <c:pt idx="0">
                  <c:v>5.8640350877191816</c:v>
                </c:pt>
                <c:pt idx="1">
                  <c:v>26.596491228070171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F34-4145-9C1E-9A5AB6CE4E86}"/>
            </c:ext>
          </c:extLst>
        </c:ser>
        <c:ser>
          <c:idx val="1"/>
          <c:order val="1"/>
          <c:tx>
            <c:v>20d</c:v>
          </c:tx>
          <c:spPr>
            <a:ln w="6350">
              <a:noFill/>
            </a:ln>
          </c:spPr>
          <c:marker>
            <c:symbol val="triangle"/>
            <c:size val="5"/>
            <c:spPr>
              <a:solidFill>
                <a:srgbClr val="C00000"/>
              </a:solidFill>
              <a:ln>
                <a:noFill/>
              </a:ln>
            </c:spPr>
          </c:marker>
          <c:dPt>
            <c:idx val="0"/>
            <c:marker>
              <c:spPr>
                <a:solidFill>
                  <a:srgbClr val="7030A0"/>
                </a:solidFill>
                <a:ln w="9525">
                  <a:noFill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CDC-47EF-BA95-E1BB14AB3037}"/>
              </c:ext>
            </c:extLst>
          </c:dPt>
          <c:dPt>
            <c:idx val="1"/>
            <c:marker>
              <c:spPr>
                <a:solidFill>
                  <a:srgbClr val="7030A0"/>
                </a:solidFill>
                <a:ln w="9525">
                  <a:noFill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5299-437F-97F9-A1F2EF25DEE4}"/>
              </c:ext>
            </c:extLst>
          </c:dPt>
          <c:errBars>
            <c:errDir val="y"/>
            <c:errBarType val="both"/>
            <c:errValType val="cust"/>
            <c:noEndCap val="0"/>
            <c:plus>
              <c:numRef>
                <c:f>test!$E$86:$I$86</c:f>
                <c:numCache>
                  <c:formatCode>General</c:formatCode>
                  <c:ptCount val="5"/>
                  <c:pt idx="0">
                    <c:v>2.8006914973355879</c:v>
                  </c:pt>
                  <c:pt idx="1">
                    <c:v>2.3435536242517672</c:v>
                  </c:pt>
                  <c:pt idx="2">
                    <c:v>3.9538990006944159</c:v>
                  </c:pt>
                  <c:pt idx="3">
                    <c:v>3.6827538991970781</c:v>
                  </c:pt>
                  <c:pt idx="4">
                    <c:v>4.8402360082318916</c:v>
                  </c:pt>
                </c:numCache>
              </c:numRef>
            </c:plus>
            <c:minus>
              <c:numRef>
                <c:f>test!$E$86:$I$86</c:f>
                <c:numCache>
                  <c:formatCode>General</c:formatCode>
                  <c:ptCount val="5"/>
                  <c:pt idx="0">
                    <c:v>2.8006914973355879</c:v>
                  </c:pt>
                  <c:pt idx="1">
                    <c:v>2.3435536242517672</c:v>
                  </c:pt>
                  <c:pt idx="2">
                    <c:v>3.9538990006944159</c:v>
                  </c:pt>
                  <c:pt idx="3">
                    <c:v>3.6827538991970781</c:v>
                  </c:pt>
                  <c:pt idx="4">
                    <c:v>4.8402360082318916</c:v>
                  </c:pt>
                </c:numCache>
              </c:numRef>
            </c:minus>
            <c:spPr>
              <a:ln w="3175"/>
            </c:spPr>
          </c:errBars>
          <c:cat>
            <c:strRef>
              <c:f>test!$D$1:$I$1</c:f>
              <c:strCache>
                <c:ptCount val="6"/>
                <c:pt idx="0">
                  <c:v>Pretone Time freezing</c:v>
                </c:pt>
                <c:pt idx="1">
                  <c:v>Tone 1; Time freezing</c:v>
                </c:pt>
                <c:pt idx="2">
                  <c:v>FIRST 10; Time freezing</c:v>
                </c:pt>
                <c:pt idx="3">
                  <c:v>SECOND 10; Time freezing</c:v>
                </c:pt>
                <c:pt idx="4">
                  <c:v>THIRD 10S; Time freezing</c:v>
                </c:pt>
                <c:pt idx="5">
                  <c:v>LAST 2S (SHOCK); Time freezing</c:v>
                </c:pt>
              </c:strCache>
            </c:strRef>
          </c:cat>
          <c:val>
            <c:numRef>
              <c:f>test!$D$85:$E$85</c:f>
              <c:numCache>
                <c:formatCode>0.0</c:formatCode>
                <c:ptCount val="2"/>
                <c:pt idx="0">
                  <c:v>6.083333333333333</c:v>
                </c:pt>
                <c:pt idx="1">
                  <c:v>25.574999999999999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F34-4145-9C1E-9A5AB6CE4E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80092528"/>
        <c:axId val="1280094848"/>
      </c:lineChart>
      <c:catAx>
        <c:axId val="12800925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one"/>
        <c:spPr>
          <a:ln>
            <a:solidFill>
              <a:schemeClr val="tx1"/>
            </a:solidFill>
          </a:ln>
        </c:spPr>
        <c:crossAx val="1280094848"/>
        <c:crosses val="autoZero"/>
        <c:auto val="1"/>
        <c:lblAlgn val="ctr"/>
        <c:lblOffset val="100"/>
        <c:noMultiLvlLbl val="0"/>
      </c:catAx>
      <c:valAx>
        <c:axId val="1280094848"/>
        <c:scaling>
          <c:orientation val="minMax"/>
          <c:max val="6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800" b="0">
                    <a:latin typeface="Arial" charset="0"/>
                    <a:ea typeface="Arial" charset="0"/>
                    <a:cs typeface="Arial" charset="0"/>
                  </a:defRPr>
                </a:pPr>
                <a:r>
                  <a:rPr lang="en-US" sz="800" b="0" dirty="0">
                    <a:latin typeface="Arial" charset="0"/>
                    <a:ea typeface="Arial" charset="0"/>
                    <a:cs typeface="Arial" charset="0"/>
                  </a:rPr>
                  <a:t>% Time freezing </a:t>
                </a:r>
              </a:p>
            </c:rich>
          </c:tx>
          <c:layout>
            <c:manualLayout>
              <c:xMode val="edge"/>
              <c:yMode val="edge"/>
              <c:x val="0.123924201323159"/>
              <c:y val="0.26100949653104799"/>
            </c:manualLayout>
          </c:layout>
          <c:overlay val="0"/>
        </c:title>
        <c:numFmt formatCode="0" sourceLinked="0"/>
        <c:majorTickMark val="out"/>
        <c:minorTickMark val="none"/>
        <c:tickLblPos val="nextTo"/>
        <c:spPr>
          <a:solidFill>
            <a:schemeClr val="bg1"/>
          </a:solidFill>
          <a:ln>
            <a:solidFill>
              <a:schemeClr val="tx1"/>
            </a:solidFill>
          </a:ln>
        </c:spPr>
        <c:txPr>
          <a:bodyPr/>
          <a:lstStyle/>
          <a:p>
            <a:pPr>
              <a:defRPr sz="800"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1280092528"/>
        <c:crosses val="autoZero"/>
        <c:crossBetween val="between"/>
        <c:majorUnit val="10"/>
      </c:valAx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6350" cap="rnd">
              <a:solidFill>
                <a:srgbClr val="7030A0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rgbClr val="7030A0"/>
              </a:solidFill>
              <a:ln w="9525">
                <a:noFill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'ext-rp reg'!$AQ$181:$BM$181</c:f>
                <c:numCache>
                  <c:formatCode>General</c:formatCode>
                  <c:ptCount val="23"/>
                  <c:pt idx="0">
                    <c:v>1.0251155074584939</c:v>
                  </c:pt>
                  <c:pt idx="1">
                    <c:v>0.60341696568139702</c:v>
                  </c:pt>
                  <c:pt idx="2">
                    <c:v>0.47619542274175303</c:v>
                  </c:pt>
                  <c:pt idx="3">
                    <c:v>1.3071058488949741</c:v>
                  </c:pt>
                  <c:pt idx="4">
                    <c:v>0.430808040624866</c:v>
                  </c:pt>
                  <c:pt idx="6">
                    <c:v>0.38765578585937499</c:v>
                  </c:pt>
                  <c:pt idx="7">
                    <c:v>0.92046765049003498</c:v>
                  </c:pt>
                  <c:pt idx="8">
                    <c:v>0.53952716893620301</c:v>
                  </c:pt>
                  <c:pt idx="9">
                    <c:v>0.45487340920927</c:v>
                  </c:pt>
                  <c:pt idx="10">
                    <c:v>0.37473700637357599</c:v>
                  </c:pt>
                  <c:pt idx="12">
                    <c:v>0.31517972321441601</c:v>
                  </c:pt>
                  <c:pt idx="13">
                    <c:v>0.91845917245242303</c:v>
                  </c:pt>
                  <c:pt idx="14">
                    <c:v>0.74105936001730099</c:v>
                  </c:pt>
                  <c:pt idx="15">
                    <c:v>0.114707866935281</c:v>
                  </c:pt>
                  <c:pt idx="16">
                    <c:v>0.51126130248764201</c:v>
                  </c:pt>
                  <c:pt idx="18">
                    <c:v>1.094067496678518</c:v>
                  </c:pt>
                  <c:pt idx="19">
                    <c:v>1.0073598049091641</c:v>
                  </c:pt>
                  <c:pt idx="20">
                    <c:v>0.55416106919603803</c:v>
                  </c:pt>
                  <c:pt idx="21">
                    <c:v>0.49613774534664201</c:v>
                  </c:pt>
                  <c:pt idx="22">
                    <c:v>0.61946223165592396</c:v>
                  </c:pt>
                </c:numCache>
              </c:numRef>
            </c:plus>
            <c:minus>
              <c:numRef>
                <c:f>'ext-rp reg'!$AQ$181:$BM$181</c:f>
                <c:numCache>
                  <c:formatCode>General</c:formatCode>
                  <c:ptCount val="23"/>
                  <c:pt idx="0">
                    <c:v>1.0251155074584939</c:v>
                  </c:pt>
                  <c:pt idx="1">
                    <c:v>0.60341696568139702</c:v>
                  </c:pt>
                  <c:pt idx="2">
                    <c:v>0.47619542274175303</c:v>
                  </c:pt>
                  <c:pt idx="3">
                    <c:v>1.3071058488949741</c:v>
                  </c:pt>
                  <c:pt idx="4">
                    <c:v>0.430808040624866</c:v>
                  </c:pt>
                  <c:pt idx="6">
                    <c:v>0.38765578585937499</c:v>
                  </c:pt>
                  <c:pt idx="7">
                    <c:v>0.92046765049003498</c:v>
                  </c:pt>
                  <c:pt idx="8">
                    <c:v>0.53952716893620301</c:v>
                  </c:pt>
                  <c:pt idx="9">
                    <c:v>0.45487340920927</c:v>
                  </c:pt>
                  <c:pt idx="10">
                    <c:v>0.37473700637357599</c:v>
                  </c:pt>
                  <c:pt idx="12">
                    <c:v>0.31517972321441601</c:v>
                  </c:pt>
                  <c:pt idx="13">
                    <c:v>0.91845917245242303</c:v>
                  </c:pt>
                  <c:pt idx="14">
                    <c:v>0.74105936001730099</c:v>
                  </c:pt>
                  <c:pt idx="15">
                    <c:v>0.114707866935281</c:v>
                  </c:pt>
                  <c:pt idx="16">
                    <c:v>0.51126130248764201</c:v>
                  </c:pt>
                  <c:pt idx="18">
                    <c:v>1.094067496678518</c:v>
                  </c:pt>
                  <c:pt idx="19">
                    <c:v>1.0073598049091641</c:v>
                  </c:pt>
                  <c:pt idx="20">
                    <c:v>0.55416106919603803</c:v>
                  </c:pt>
                  <c:pt idx="21">
                    <c:v>0.49613774534664201</c:v>
                  </c:pt>
                  <c:pt idx="22">
                    <c:v>0.61946223165592396</c:v>
                  </c:pt>
                </c:numCache>
              </c:numRef>
            </c:minus>
            <c:spPr>
              <a:noFill/>
              <a:ln w="6350" cap="flat" cmpd="sng" algn="ctr">
                <a:solidFill>
                  <a:schemeClr val="tx1"/>
                </a:solidFill>
                <a:round/>
              </a:ln>
              <a:effectLst/>
            </c:spPr>
          </c:errBars>
          <c:val>
            <c:numRef>
              <c:f>'ext-rp reg'!$AQ$180:$BM$180</c:f>
              <c:numCache>
                <c:formatCode>General</c:formatCode>
                <c:ptCount val="23"/>
                <c:pt idx="0">
                  <c:v>15.254385964912281</c:v>
                </c:pt>
                <c:pt idx="1">
                  <c:v>18.98245614035087</c:v>
                </c:pt>
                <c:pt idx="2">
                  <c:v>20.780701754385959</c:v>
                </c:pt>
                <c:pt idx="3">
                  <c:v>20.587719298245609</c:v>
                </c:pt>
                <c:pt idx="4">
                  <c:v>20.921052631578949</c:v>
                </c:pt>
                <c:pt idx="6">
                  <c:v>16.97368421052628</c:v>
                </c:pt>
                <c:pt idx="7">
                  <c:v>19.956140350877181</c:v>
                </c:pt>
                <c:pt idx="8">
                  <c:v>20.394736842105171</c:v>
                </c:pt>
                <c:pt idx="9">
                  <c:v>19.385964912280709</c:v>
                </c:pt>
                <c:pt idx="10">
                  <c:v>20.350877192982459</c:v>
                </c:pt>
                <c:pt idx="12">
                  <c:v>21.192982456140349</c:v>
                </c:pt>
                <c:pt idx="13">
                  <c:v>21.903508771929779</c:v>
                </c:pt>
                <c:pt idx="14">
                  <c:v>21.894736842105171</c:v>
                </c:pt>
                <c:pt idx="15">
                  <c:v>23.078947368421051</c:v>
                </c:pt>
                <c:pt idx="16">
                  <c:v>21.85964912280701</c:v>
                </c:pt>
                <c:pt idx="18">
                  <c:v>23.98245614035087</c:v>
                </c:pt>
                <c:pt idx="19">
                  <c:v>24.868421052631579</c:v>
                </c:pt>
                <c:pt idx="20">
                  <c:v>23.51754385964912</c:v>
                </c:pt>
                <c:pt idx="21">
                  <c:v>22.692982456140349</c:v>
                </c:pt>
                <c:pt idx="22">
                  <c:v>20.807017543859651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CB6-5544-8C74-2CF7AB66BF9C}"/>
            </c:ext>
          </c:extLst>
        </c:ser>
        <c:ser>
          <c:idx val="1"/>
          <c:order val="1"/>
          <c:spPr>
            <a:ln w="6350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rgbClr val="C00000"/>
              </a:solidFill>
              <a:ln w="9525">
                <a:noFill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'ext-rp reg'!$AQ$190:$BM$190</c:f>
                <c:numCache>
                  <c:formatCode>General</c:formatCode>
                  <c:ptCount val="23"/>
                  <c:pt idx="0">
                    <c:v>0.80936360459588597</c:v>
                  </c:pt>
                  <c:pt idx="1">
                    <c:v>0.11814539065631501</c:v>
                  </c:pt>
                  <c:pt idx="2">
                    <c:v>0.50020828994863098</c:v>
                  </c:pt>
                  <c:pt idx="3">
                    <c:v>0.39193253387682803</c:v>
                  </c:pt>
                  <c:pt idx="4">
                    <c:v>0.49180788932265002</c:v>
                  </c:pt>
                  <c:pt idx="6">
                    <c:v>0.43898557303553198</c:v>
                  </c:pt>
                  <c:pt idx="7">
                    <c:v>0.30310889132455399</c:v>
                  </c:pt>
                  <c:pt idx="8">
                    <c:v>0.48397945319105301</c:v>
                  </c:pt>
                  <c:pt idx="9">
                    <c:v>0.26822461565718497</c:v>
                  </c:pt>
                  <c:pt idx="10">
                    <c:v>0.49923552669167198</c:v>
                  </c:pt>
                  <c:pt idx="12">
                    <c:v>0.19220937657784701</c:v>
                  </c:pt>
                  <c:pt idx="13">
                    <c:v>0.62366524140225499</c:v>
                  </c:pt>
                  <c:pt idx="14">
                    <c:v>0.24037008503093199</c:v>
                  </c:pt>
                  <c:pt idx="15">
                    <c:v>0.62271805640898104</c:v>
                  </c:pt>
                  <c:pt idx="16">
                    <c:v>0.50332229568471698</c:v>
                  </c:pt>
                  <c:pt idx="18">
                    <c:v>0.76116686738191597</c:v>
                  </c:pt>
                  <c:pt idx="19">
                    <c:v>0.36780127484523201</c:v>
                  </c:pt>
                  <c:pt idx="20">
                    <c:v>0.439459895781174</c:v>
                  </c:pt>
                  <c:pt idx="21">
                    <c:v>0.95659262198934103</c:v>
                  </c:pt>
                  <c:pt idx="22">
                    <c:v>0.687739857148843</c:v>
                  </c:pt>
                </c:numCache>
              </c:numRef>
            </c:plus>
            <c:minus>
              <c:numRef>
                <c:f>'ext-rp reg'!$AQ$190:$BM$190</c:f>
                <c:numCache>
                  <c:formatCode>General</c:formatCode>
                  <c:ptCount val="23"/>
                  <c:pt idx="0">
                    <c:v>0.80936360459588597</c:v>
                  </c:pt>
                  <c:pt idx="1">
                    <c:v>0.11814539065631501</c:v>
                  </c:pt>
                  <c:pt idx="2">
                    <c:v>0.50020828994863098</c:v>
                  </c:pt>
                  <c:pt idx="3">
                    <c:v>0.39193253387682803</c:v>
                  </c:pt>
                  <c:pt idx="4">
                    <c:v>0.49180788932265002</c:v>
                  </c:pt>
                  <c:pt idx="6">
                    <c:v>0.43898557303553198</c:v>
                  </c:pt>
                  <c:pt idx="7">
                    <c:v>0.30310889132455399</c:v>
                  </c:pt>
                  <c:pt idx="8">
                    <c:v>0.48397945319105301</c:v>
                  </c:pt>
                  <c:pt idx="9">
                    <c:v>0.26822461565718497</c:v>
                  </c:pt>
                  <c:pt idx="10">
                    <c:v>0.49923552669167198</c:v>
                  </c:pt>
                  <c:pt idx="12">
                    <c:v>0.19220937657784701</c:v>
                  </c:pt>
                  <c:pt idx="13">
                    <c:v>0.62366524140225499</c:v>
                  </c:pt>
                  <c:pt idx="14">
                    <c:v>0.24037008503093199</c:v>
                  </c:pt>
                  <c:pt idx="15">
                    <c:v>0.62271805640898104</c:v>
                  </c:pt>
                  <c:pt idx="16">
                    <c:v>0.50332229568471698</c:v>
                  </c:pt>
                  <c:pt idx="18">
                    <c:v>0.76116686738191597</c:v>
                  </c:pt>
                  <c:pt idx="19">
                    <c:v>0.36780127484523201</c:v>
                  </c:pt>
                  <c:pt idx="20">
                    <c:v>0.439459895781174</c:v>
                  </c:pt>
                  <c:pt idx="21">
                    <c:v>0.95659262198934103</c:v>
                  </c:pt>
                  <c:pt idx="22">
                    <c:v>0.687739857148843</c:v>
                  </c:pt>
                </c:numCache>
              </c:numRef>
            </c:minus>
            <c:spPr>
              <a:noFill/>
              <a:ln w="6350" cap="flat" cmpd="sng" algn="ctr">
                <a:solidFill>
                  <a:schemeClr val="tx1"/>
                </a:solidFill>
                <a:round/>
              </a:ln>
              <a:effectLst/>
            </c:spPr>
          </c:errBars>
          <c:val>
            <c:numRef>
              <c:f>'ext-rp reg'!$AQ$189:$BM$189</c:f>
              <c:numCache>
                <c:formatCode>General</c:formatCode>
                <c:ptCount val="23"/>
                <c:pt idx="0">
                  <c:v>13.766666666666669</c:v>
                </c:pt>
                <c:pt idx="1">
                  <c:v>14.525</c:v>
                </c:pt>
                <c:pt idx="2">
                  <c:v>13.324999999999999</c:v>
                </c:pt>
                <c:pt idx="3">
                  <c:v>12.41666666666667</c:v>
                </c:pt>
                <c:pt idx="4">
                  <c:v>12.225</c:v>
                </c:pt>
                <c:pt idx="6">
                  <c:v>15.225</c:v>
                </c:pt>
                <c:pt idx="7">
                  <c:v>14.65</c:v>
                </c:pt>
                <c:pt idx="8">
                  <c:v>12.508333333333329</c:v>
                </c:pt>
                <c:pt idx="9">
                  <c:v>11.29166666666667</c:v>
                </c:pt>
                <c:pt idx="10">
                  <c:v>10.991666666666671</c:v>
                </c:pt>
                <c:pt idx="12">
                  <c:v>15.616666666666671</c:v>
                </c:pt>
                <c:pt idx="13">
                  <c:v>13.875</c:v>
                </c:pt>
                <c:pt idx="14">
                  <c:v>12.508333333333329</c:v>
                </c:pt>
                <c:pt idx="15">
                  <c:v>11.80833333333333</c:v>
                </c:pt>
                <c:pt idx="16">
                  <c:v>11.25</c:v>
                </c:pt>
                <c:pt idx="18">
                  <c:v>15.75</c:v>
                </c:pt>
                <c:pt idx="19">
                  <c:v>13.758333333333329</c:v>
                </c:pt>
                <c:pt idx="20">
                  <c:v>11.95</c:v>
                </c:pt>
                <c:pt idx="21">
                  <c:v>11.54166666666667</c:v>
                </c:pt>
                <c:pt idx="22">
                  <c:v>11.09166666666667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CB6-5544-8C74-2CF7AB66BF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80041616"/>
        <c:axId val="1280043936"/>
      </c:lineChart>
      <c:catAx>
        <c:axId val="1280041616"/>
        <c:scaling>
          <c:orientation val="minMax"/>
        </c:scaling>
        <c:delete val="0"/>
        <c:axPos val="b"/>
        <c:majorTickMark val="cross"/>
        <c:minorTickMark val="none"/>
        <c:tickLblPos val="none"/>
        <c:spPr>
          <a:noFill/>
          <a:ln w="63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0043936"/>
        <c:crosses val="autoZero"/>
        <c:auto val="1"/>
        <c:lblAlgn val="ctr"/>
        <c:lblOffset val="100"/>
        <c:tickMarkSkip val="6"/>
        <c:noMultiLvlLbl val="0"/>
      </c:catAx>
      <c:valAx>
        <c:axId val="1280043936"/>
        <c:scaling>
          <c:orientation val="minMax"/>
          <c:max val="30"/>
          <c:min val="5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63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280041616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6500241609901302"/>
          <c:y val="0.30981439574382602"/>
          <c:w val="0.46748937935632201"/>
          <c:h val="0.621566690470165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noFill/>
              <a:round/>
            </a:ln>
            <a:effectLst/>
          </c:spPr>
          <c:marker>
            <c:symbol val="circle"/>
            <c:size val="4"/>
            <c:spPr>
              <a:solidFill>
                <a:srgbClr val="7030A0"/>
              </a:solidFill>
              <a:ln w="9525">
                <a:noFill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test!$T$41:$U$41</c:f>
                <c:numCache>
                  <c:formatCode>General</c:formatCode>
                  <c:ptCount val="2"/>
                  <c:pt idx="0">
                    <c:v>2.0164638295003372</c:v>
                  </c:pt>
                  <c:pt idx="1">
                    <c:v>1.7045359600081329</c:v>
                  </c:pt>
                </c:numCache>
              </c:numRef>
            </c:plus>
            <c:minus>
              <c:numRef>
                <c:f>test!$T$41:$U$41</c:f>
                <c:numCache>
                  <c:formatCode>General</c:formatCode>
                  <c:ptCount val="2"/>
                  <c:pt idx="0">
                    <c:v>2.0164638295003372</c:v>
                  </c:pt>
                  <c:pt idx="1">
                    <c:v>1.7045359600081329</c:v>
                  </c:pt>
                </c:numCache>
              </c:numRef>
            </c:minus>
            <c:spPr>
              <a:noFill/>
              <a:ln w="6350" cap="flat" cmpd="sng" algn="ctr">
                <a:solidFill>
                  <a:schemeClr val="tx1"/>
                </a:solidFill>
                <a:round/>
              </a:ln>
              <a:effectLst/>
            </c:spPr>
          </c:errBars>
          <c:val>
            <c:numRef>
              <c:f>test!$T$40:$U$40</c:f>
              <c:numCache>
                <c:formatCode>0.0</c:formatCode>
                <c:ptCount val="2"/>
                <c:pt idx="0">
                  <c:v>21.97368421052628</c:v>
                </c:pt>
                <c:pt idx="1">
                  <c:v>7.1578947368421044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322-BA45-9046-19FC24055AF9}"/>
            </c:ext>
          </c:extLst>
        </c:ser>
        <c:ser>
          <c:idx val="1"/>
          <c:order val="1"/>
          <c:spPr>
            <a:ln w="28575" cap="rnd">
              <a:noFill/>
              <a:round/>
            </a:ln>
            <a:effectLst/>
          </c:spPr>
          <c:marker>
            <c:symbol val="circle"/>
            <c:size val="4"/>
            <c:spPr>
              <a:solidFill>
                <a:srgbClr val="C00000"/>
              </a:solidFill>
              <a:ln w="9525">
                <a:noFill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test!$T$86:$U$86</c:f>
                <c:numCache>
                  <c:formatCode>General</c:formatCode>
                  <c:ptCount val="2"/>
                  <c:pt idx="0">
                    <c:v>1.511897262823547</c:v>
                  </c:pt>
                  <c:pt idx="1">
                    <c:v>0.59030630901383596</c:v>
                  </c:pt>
                </c:numCache>
              </c:numRef>
            </c:plus>
            <c:minus>
              <c:numRef>
                <c:f>test!$T$86:$U$86</c:f>
                <c:numCache>
                  <c:formatCode>General</c:formatCode>
                  <c:ptCount val="2"/>
                  <c:pt idx="0">
                    <c:v>1.511897262823547</c:v>
                  </c:pt>
                  <c:pt idx="1">
                    <c:v>0.59030630901383596</c:v>
                  </c:pt>
                </c:numCache>
              </c:numRef>
            </c:minus>
            <c:spPr>
              <a:noFill/>
              <a:ln w="6350" cap="flat" cmpd="sng" algn="ctr">
                <a:solidFill>
                  <a:schemeClr val="tx1"/>
                </a:solidFill>
                <a:round/>
              </a:ln>
              <a:effectLst/>
            </c:spPr>
          </c:errBars>
          <c:val>
            <c:numRef>
              <c:f>test!$T$85:$U$85</c:f>
              <c:numCache>
                <c:formatCode>0.0</c:formatCode>
                <c:ptCount val="2"/>
                <c:pt idx="0">
                  <c:v>14.45</c:v>
                </c:pt>
                <c:pt idx="1">
                  <c:v>2.1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322-BA45-9046-19FC24055A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80003024"/>
        <c:axId val="1280005344"/>
      </c:lineChart>
      <c:catAx>
        <c:axId val="128000302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noFill/>
          <a:ln w="63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0005344"/>
        <c:crosses val="autoZero"/>
        <c:auto val="1"/>
        <c:lblAlgn val="ctr"/>
        <c:lblOffset val="100"/>
        <c:noMultiLvlLbl val="0"/>
      </c:catAx>
      <c:valAx>
        <c:axId val="1280005344"/>
        <c:scaling>
          <c:orientation val="minMax"/>
        </c:scaling>
        <c:delete val="0"/>
        <c:axPos val="l"/>
        <c:numFmt formatCode="0" sourceLinked="0"/>
        <c:majorTickMark val="out"/>
        <c:minorTickMark val="none"/>
        <c:tickLblPos val="nextTo"/>
        <c:spPr>
          <a:noFill/>
          <a:ln w="63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280003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7A4-6C49-9ECB-1EEF489B29CB}"/>
              </c:ext>
            </c:extLst>
          </c:dPt>
          <c:dPt>
            <c:idx val="1"/>
            <c:bubble3D val="0"/>
            <c:spPr>
              <a:solidFill>
                <a:srgbClr val="C00000">
                  <a:alpha val="50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7A4-6C49-9ECB-1EEF489B29CB}"/>
              </c:ext>
            </c:extLst>
          </c:dPt>
          <c:val>
            <c:numRef>
              <c:f>test!$N$85:$N$86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7A4-6C49-9ECB-1EEF489B29CB}"/>
            </c:ext>
          </c:extLst>
        </c:ser>
        <c:ser>
          <c:idx val="1"/>
          <c:order val="1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77A4-6C49-9ECB-1EEF489B29CB}"/>
              </c:ext>
            </c:extLst>
          </c:dPt>
          <c:val>
            <c:numRef>
              <c:f>test!$N$85</c:f>
              <c:numCache>
                <c:formatCode>General</c:formatCode>
                <c:ptCount val="1"/>
                <c:pt idx="0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77A4-6C49-9ECB-1EEF489B29CB}"/>
            </c:ext>
          </c:extLst>
        </c:ser>
        <c:ser>
          <c:idx val="2"/>
          <c:order val="2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7A4-6C49-9ECB-1EEF489B29CB}"/>
              </c:ext>
            </c:extLst>
          </c:dPt>
          <c:val>
            <c:numRef>
              <c:f>test!$N$86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77A4-6C49-9ECB-1EEF489B29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7030A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1E4-E24E-AE3F-61B47AD68C0C}"/>
              </c:ext>
            </c:extLst>
          </c:dPt>
          <c:dPt>
            <c:idx val="1"/>
            <c:bubble3D val="0"/>
            <c:spPr>
              <a:solidFill>
                <a:srgbClr val="7030A0">
                  <a:alpha val="50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1E4-E24E-AE3F-61B47AD68C0C}"/>
              </c:ext>
            </c:extLst>
          </c:dPt>
          <c:val>
            <c:numRef>
              <c:f>test!$N$40:$N$41</c:f>
              <c:numCache>
                <c:formatCode>General</c:formatCode>
                <c:ptCount val="2"/>
                <c:pt idx="0">
                  <c:v>36.842105263157897</c:v>
                </c:pt>
                <c:pt idx="1">
                  <c:v>63.157894736841953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1E4-E24E-AE3F-61B47AD68C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="1"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8d</c:v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'EPM '!$G$23</c:f>
                <c:numCache>
                  <c:formatCode>General</c:formatCode>
                  <c:ptCount val="1"/>
                  <c:pt idx="0">
                    <c:v>14.319178297139221</c:v>
                  </c:pt>
                </c:numCache>
              </c:numRef>
            </c:plus>
            <c:minus>
              <c:numRef>
                <c:f>'EPM '!$G$23</c:f>
                <c:numCache>
                  <c:formatCode>General</c:formatCode>
                  <c:ptCount val="1"/>
                  <c:pt idx="0">
                    <c:v>14.319178297139221</c:v>
                  </c:pt>
                </c:numCache>
              </c:numRef>
            </c:minus>
            <c:spPr>
              <a:noFill/>
              <a:ln w="3175" cap="flat" cmpd="sng" algn="ctr">
                <a:solidFill>
                  <a:schemeClr val="tx1"/>
                </a:solidFill>
                <a:round/>
              </a:ln>
              <a:effectLst/>
            </c:spPr>
          </c:errBars>
          <c:val>
            <c:numRef>
              <c:f>'EPM '!$G$22</c:f>
              <c:numCache>
                <c:formatCode>0.00</c:formatCode>
                <c:ptCount val="1"/>
                <c:pt idx="0">
                  <c:v>72.305000000000007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65-4BDF-8958-B13BB53B5AE3}"/>
            </c:ext>
          </c:extLst>
        </c:ser>
        <c:ser>
          <c:idx val="1"/>
          <c:order val="1"/>
          <c:tx>
            <c:v>20d</c:v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'EPM '!$G$41</c:f>
                <c:numCache>
                  <c:formatCode>General</c:formatCode>
                  <c:ptCount val="1"/>
                  <c:pt idx="0">
                    <c:v>8.500342591673828</c:v>
                  </c:pt>
                </c:numCache>
              </c:numRef>
            </c:plus>
            <c:minus>
              <c:numRef>
                <c:f>'EPM '!$G$41</c:f>
                <c:numCache>
                  <c:formatCode>General</c:formatCode>
                  <c:ptCount val="1"/>
                  <c:pt idx="0">
                    <c:v>8.500342591673828</c:v>
                  </c:pt>
                </c:numCache>
              </c:numRef>
            </c:minus>
            <c:spPr>
              <a:noFill/>
              <a:ln w="3175" cap="flat" cmpd="sng" algn="ctr">
                <a:solidFill>
                  <a:schemeClr val="tx1"/>
                </a:solidFill>
                <a:round/>
              </a:ln>
              <a:effectLst/>
            </c:spPr>
          </c:errBars>
          <c:val>
            <c:numRef>
              <c:f>'EPM '!$G$40</c:f>
              <c:numCache>
                <c:formatCode>0.00</c:formatCode>
                <c:ptCount val="1"/>
                <c:pt idx="0">
                  <c:v>32.9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65-4BDF-8958-B13BB53B5A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30"/>
        <c:axId val="1279911200"/>
        <c:axId val="1279913520"/>
      </c:barChart>
      <c:catAx>
        <c:axId val="1279911200"/>
        <c:scaling>
          <c:orientation val="minMax"/>
        </c:scaling>
        <c:delete val="0"/>
        <c:axPos val="b"/>
        <c:majorTickMark val="none"/>
        <c:minorTickMark val="none"/>
        <c:tickLblPos val="none"/>
        <c:spPr>
          <a:noFill/>
          <a:ln w="63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1279913520"/>
        <c:crosses val="autoZero"/>
        <c:auto val="1"/>
        <c:lblAlgn val="ctr"/>
        <c:lblOffset val="100"/>
        <c:noMultiLvlLbl val="0"/>
      </c:catAx>
      <c:valAx>
        <c:axId val="1279913520"/>
        <c:scaling>
          <c:orientation val="minMax"/>
        </c:scaling>
        <c:delete val="0"/>
        <c:axPos val="l"/>
        <c:numFmt formatCode="0" sourceLinked="0"/>
        <c:majorTickMark val="out"/>
        <c:minorTickMark val="none"/>
        <c:tickLblPos val="nextTo"/>
        <c:spPr>
          <a:noFill/>
          <a:ln w="63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127991120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solidFill>
            <a:schemeClr val="tx1"/>
          </a:solidFill>
          <a:latin typeface="Arial" charset="0"/>
          <a:ea typeface="Arial" charset="0"/>
          <a:cs typeface="Arial" charset="0"/>
        </a:defRPr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0E3-41DA-983F-85F0EC376CDF}"/>
              </c:ext>
            </c:extLst>
          </c:dPt>
          <c:errBars>
            <c:errBarType val="both"/>
            <c:errValType val="cust"/>
            <c:noEndCap val="0"/>
            <c:plus>
              <c:numRef>
                <c:f>'corner dev'!$AC$15</c:f>
                <c:numCache>
                  <c:formatCode>General</c:formatCode>
                  <c:ptCount val="1"/>
                  <c:pt idx="0">
                    <c:v>2.1582172702752351</c:v>
                  </c:pt>
                </c:numCache>
              </c:numRef>
            </c:plus>
            <c:minus>
              <c:numRef>
                <c:f>'corner dev'!$AC$15</c:f>
                <c:numCache>
                  <c:formatCode>General</c:formatCode>
                  <c:ptCount val="1"/>
                  <c:pt idx="0">
                    <c:v>2.1582172702752351</c:v>
                  </c:pt>
                </c:numCache>
              </c:numRef>
            </c:minus>
            <c:spPr>
              <a:noFill/>
              <a:ln w="3175" cap="flat" cmpd="sng" algn="ctr">
                <a:solidFill>
                  <a:schemeClr val="tx1"/>
                </a:solidFill>
                <a:round/>
              </a:ln>
              <a:effectLst/>
            </c:spPr>
          </c:errBars>
          <c:val>
            <c:numRef>
              <c:f>'corner dev'!$AC$14</c:f>
              <c:numCache>
                <c:formatCode>0</c:formatCode>
                <c:ptCount val="1"/>
                <c:pt idx="0">
                  <c:v>39.75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0E3-41DA-983F-85F0EC376CDF}"/>
            </c:ext>
          </c:extLst>
        </c:ser>
        <c:ser>
          <c:idx val="1"/>
          <c:order val="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'corner dev'!$AD$24</c:f>
                <c:numCache>
                  <c:formatCode>General</c:formatCode>
                  <c:ptCount val="1"/>
                  <c:pt idx="0">
                    <c:v>8.1580075030458694</c:v>
                  </c:pt>
                </c:numCache>
              </c:numRef>
            </c:plus>
            <c:minus>
              <c:numRef>
                <c:f>'corner dev'!$AC$24</c:f>
                <c:numCache>
                  <c:formatCode>General</c:formatCode>
                  <c:ptCount val="1"/>
                  <c:pt idx="0">
                    <c:v>8.6926533476391672</c:v>
                  </c:pt>
                </c:numCache>
              </c:numRef>
            </c:minus>
            <c:spPr>
              <a:noFill/>
              <a:ln w="3175" cap="flat" cmpd="sng" algn="ctr">
                <a:solidFill>
                  <a:schemeClr val="tx1"/>
                </a:solidFill>
                <a:round/>
              </a:ln>
              <a:effectLst/>
            </c:spPr>
          </c:errBars>
          <c:val>
            <c:numRef>
              <c:f>'corner dev'!$AC$23</c:f>
              <c:numCache>
                <c:formatCode>0</c:formatCode>
                <c:ptCount val="1"/>
                <c:pt idx="0">
                  <c:v>85.466666666666654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0E3-41DA-983F-85F0EC376C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30"/>
        <c:axId val="1351883632"/>
        <c:axId val="1351885952"/>
      </c:barChart>
      <c:catAx>
        <c:axId val="1351883632"/>
        <c:scaling>
          <c:orientation val="minMax"/>
        </c:scaling>
        <c:delete val="0"/>
        <c:axPos val="b"/>
        <c:majorTickMark val="none"/>
        <c:minorTickMark val="none"/>
        <c:tickLblPos val="none"/>
        <c:spPr>
          <a:noFill/>
          <a:ln w="63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1885952"/>
        <c:crosses val="autoZero"/>
        <c:auto val="1"/>
        <c:lblAlgn val="ctr"/>
        <c:lblOffset val="100"/>
        <c:noMultiLvlLbl val="0"/>
      </c:catAx>
      <c:valAx>
        <c:axId val="1351885952"/>
        <c:scaling>
          <c:orientation val="minMax"/>
          <c:max val="100"/>
        </c:scaling>
        <c:delete val="0"/>
        <c:axPos val="l"/>
        <c:numFmt formatCode="0" sourceLinked="1"/>
        <c:majorTickMark val="out"/>
        <c:minorTickMark val="none"/>
        <c:tickLblPos val="nextTo"/>
        <c:spPr>
          <a:noFill/>
          <a:ln w="63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135188363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51936091918799898"/>
          <c:y val="0.146119125586335"/>
          <c:w val="0.28818746101086801"/>
          <c:h val="0.70776174882733001"/>
        </c:manualLayout>
      </c:layout>
      <c:barChart>
        <c:barDir val="col"/>
        <c:grouping val="clustered"/>
        <c:varyColors val="0"/>
        <c:ser>
          <c:idx val="0"/>
          <c:order val="0"/>
          <c:tx>
            <c:v>8d</c:v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'sefety combined '!$AC$31</c:f>
                <c:numCache>
                  <c:formatCode>General</c:formatCode>
                  <c:ptCount val="1"/>
                  <c:pt idx="0">
                    <c:v>11.147196957082979</c:v>
                  </c:pt>
                </c:numCache>
              </c:numRef>
            </c:plus>
            <c:minus>
              <c:numRef>
                <c:f>'sefety combined '!$AC$31</c:f>
                <c:numCache>
                  <c:formatCode>General</c:formatCode>
                  <c:ptCount val="1"/>
                  <c:pt idx="0">
                    <c:v>11.147196957082979</c:v>
                  </c:pt>
                </c:numCache>
              </c:numRef>
            </c:minus>
            <c:spPr>
              <a:noFill/>
              <a:ln w="3175" cap="flat" cmpd="sng" algn="ctr">
                <a:solidFill>
                  <a:schemeClr val="tx1"/>
                </a:solidFill>
                <a:round/>
              </a:ln>
              <a:effectLst/>
            </c:spPr>
          </c:errBars>
          <c:val>
            <c:numRef>
              <c:f>'sefety combined '!$AC$30</c:f>
              <c:numCache>
                <c:formatCode>General</c:formatCode>
                <c:ptCount val="1"/>
                <c:pt idx="0">
                  <c:v>28.400000000000009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008-4F82-99EA-3575C2831092}"/>
            </c:ext>
          </c:extLst>
        </c:ser>
        <c:ser>
          <c:idx val="1"/>
          <c:order val="1"/>
          <c:tx>
            <c:v>20d</c:v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'sefety combined '!$AD$31</c:f>
                <c:numCache>
                  <c:formatCode>General</c:formatCode>
                  <c:ptCount val="1"/>
                  <c:pt idx="0">
                    <c:v>8.1079543520322055</c:v>
                  </c:pt>
                </c:numCache>
              </c:numRef>
            </c:plus>
            <c:minus>
              <c:numRef>
                <c:f>'sefety combined '!$AD$31</c:f>
                <c:numCache>
                  <c:formatCode>General</c:formatCode>
                  <c:ptCount val="1"/>
                  <c:pt idx="0">
                    <c:v>8.1079543520322055</c:v>
                  </c:pt>
                </c:numCache>
              </c:numRef>
            </c:minus>
            <c:spPr>
              <a:noFill/>
              <a:ln w="3175" cap="flat" cmpd="sng" algn="ctr">
                <a:solidFill>
                  <a:schemeClr val="tx1"/>
                </a:solidFill>
                <a:round/>
              </a:ln>
              <a:effectLst/>
            </c:spPr>
          </c:errBars>
          <c:val>
            <c:numRef>
              <c:f>'sefety combined '!$AD$30</c:f>
              <c:numCache>
                <c:formatCode>General</c:formatCode>
                <c:ptCount val="1"/>
                <c:pt idx="0">
                  <c:v>70.404761904761898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008-4F82-99EA-3575C28310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30"/>
        <c:axId val="1352038048"/>
        <c:axId val="1352040096"/>
      </c:barChart>
      <c:catAx>
        <c:axId val="1352038048"/>
        <c:scaling>
          <c:orientation val="minMax"/>
        </c:scaling>
        <c:delete val="0"/>
        <c:axPos val="b"/>
        <c:majorTickMark val="none"/>
        <c:minorTickMark val="none"/>
        <c:tickLblPos val="none"/>
        <c:spPr>
          <a:noFill/>
          <a:ln w="63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2040096"/>
        <c:crosses val="autoZero"/>
        <c:auto val="1"/>
        <c:lblAlgn val="ctr"/>
        <c:lblOffset val="100"/>
        <c:noMultiLvlLbl val="0"/>
      </c:catAx>
      <c:valAx>
        <c:axId val="1352040096"/>
        <c:scaling>
          <c:orientation val="minMax"/>
          <c:max val="10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63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135203804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8d</c:v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'sefety combined '!$Q$46</c:f>
                <c:numCache>
                  <c:formatCode>General</c:formatCode>
                  <c:ptCount val="1"/>
                  <c:pt idx="0">
                    <c:v>2.624188186156577</c:v>
                  </c:pt>
                </c:numCache>
              </c:numRef>
            </c:plus>
            <c:minus>
              <c:numRef>
                <c:f>'sefety combined '!$Q$46</c:f>
                <c:numCache>
                  <c:formatCode>General</c:formatCode>
                  <c:ptCount val="1"/>
                  <c:pt idx="0">
                    <c:v>2.624188186156577</c:v>
                  </c:pt>
                </c:numCache>
              </c:numRef>
            </c:minus>
            <c:spPr>
              <a:noFill/>
              <a:ln w="3175" cap="flat" cmpd="sng" algn="ctr">
                <a:solidFill>
                  <a:schemeClr val="tx1"/>
                </a:solidFill>
                <a:round/>
              </a:ln>
              <a:effectLst/>
            </c:spPr>
          </c:errBars>
          <c:val>
            <c:numRef>
              <c:f>'sefety combined '!$Q$45</c:f>
              <c:numCache>
                <c:formatCode>0</c:formatCode>
                <c:ptCount val="1"/>
                <c:pt idx="0">
                  <c:v>86.166666666666671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B8-49FD-9E5B-4B6BACBFBAF3}"/>
            </c:ext>
          </c:extLst>
        </c:ser>
        <c:ser>
          <c:idx val="1"/>
          <c:order val="1"/>
          <c:tx>
            <c:v>20d</c:v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'sefety combined '!$R$46</c:f>
                <c:numCache>
                  <c:formatCode>General</c:formatCode>
                  <c:ptCount val="1"/>
                  <c:pt idx="0">
                    <c:v>1.8188811164616421</c:v>
                  </c:pt>
                </c:numCache>
              </c:numRef>
            </c:plus>
            <c:minus>
              <c:numRef>
                <c:f>'sefety combined '!$R$46</c:f>
                <c:numCache>
                  <c:formatCode>General</c:formatCode>
                  <c:ptCount val="1"/>
                  <c:pt idx="0">
                    <c:v>1.8188811164616421</c:v>
                  </c:pt>
                </c:numCache>
              </c:numRef>
            </c:minus>
            <c:spPr>
              <a:noFill/>
              <a:ln w="3175" cap="flat" cmpd="sng" algn="ctr">
                <a:solidFill>
                  <a:schemeClr val="tx1"/>
                </a:solidFill>
                <a:round/>
              </a:ln>
              <a:effectLst/>
            </c:spPr>
          </c:errBars>
          <c:val>
            <c:numRef>
              <c:f>'sefety combined '!$R$45</c:f>
              <c:numCache>
                <c:formatCode>General</c:formatCode>
                <c:ptCount val="1"/>
                <c:pt idx="0">
                  <c:v>87.967741935483048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4B8-49FD-9E5B-4B6BACBFBA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30"/>
        <c:axId val="1279828544"/>
        <c:axId val="1279825040"/>
      </c:barChart>
      <c:catAx>
        <c:axId val="1279828544"/>
        <c:scaling>
          <c:orientation val="minMax"/>
        </c:scaling>
        <c:delete val="0"/>
        <c:axPos val="b"/>
        <c:majorTickMark val="none"/>
        <c:minorTickMark val="none"/>
        <c:tickLblPos val="none"/>
        <c:spPr>
          <a:noFill/>
          <a:ln w="63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9825040"/>
        <c:crosses val="autoZero"/>
        <c:auto val="1"/>
        <c:lblAlgn val="ctr"/>
        <c:lblOffset val="100"/>
        <c:noMultiLvlLbl val="0"/>
      </c:catAx>
      <c:valAx>
        <c:axId val="1279825040"/>
        <c:scaling>
          <c:orientation val="minMax"/>
          <c:min val="0"/>
        </c:scaling>
        <c:delete val="0"/>
        <c:axPos val="l"/>
        <c:numFmt formatCode="0" sourceLinked="1"/>
        <c:majorTickMark val="out"/>
        <c:minorTickMark val="none"/>
        <c:tickLblPos val="nextTo"/>
        <c:spPr>
          <a:noFill/>
          <a:ln w="63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127982854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8d</c:v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'cond reg'!$E$380:$F$380</c:f>
                <c:numCache>
                  <c:formatCode>General</c:formatCode>
                  <c:ptCount val="2"/>
                  <c:pt idx="0">
                    <c:v>3.034286183289816</c:v>
                  </c:pt>
                  <c:pt idx="1">
                    <c:v>2.6856088959017601</c:v>
                  </c:pt>
                </c:numCache>
              </c:numRef>
            </c:plus>
            <c:minus>
              <c:numRef>
                <c:f>'cond reg'!$E$380:$F$380</c:f>
                <c:numCache>
                  <c:formatCode>General</c:formatCode>
                  <c:ptCount val="2"/>
                  <c:pt idx="0">
                    <c:v>3.034286183289816</c:v>
                  </c:pt>
                  <c:pt idx="1">
                    <c:v>2.6856088959017601</c:v>
                  </c:pt>
                </c:numCache>
              </c:numRef>
            </c:minus>
            <c:spPr>
              <a:solidFill>
                <a:schemeClr val="tx1"/>
              </a:solidFill>
              <a:ln w="317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'cond reg'!$E$379</c:f>
              <c:numCache>
                <c:formatCode>General</c:formatCode>
                <c:ptCount val="1"/>
                <c:pt idx="0">
                  <c:v>34.773879142300203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1B-4F2F-85B4-719F15D5F017}"/>
            </c:ext>
          </c:extLst>
        </c:ser>
        <c:ser>
          <c:idx val="1"/>
          <c:order val="1"/>
          <c:tx>
            <c:v>20d</c:v>
          </c:tx>
          <c:spPr>
            <a:solidFill>
              <a:srgbClr val="C00000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299-44E6-B83F-BB3C55F47003}"/>
              </c:ext>
            </c:extLst>
          </c:dPt>
          <c:errBars>
            <c:errBarType val="both"/>
            <c:errValType val="cust"/>
            <c:noEndCap val="0"/>
            <c:plus>
              <c:numRef>
                <c:f>'cond reg'!$F$380</c:f>
                <c:numCache>
                  <c:formatCode>General</c:formatCode>
                  <c:ptCount val="1"/>
                  <c:pt idx="0">
                    <c:v>2.6856088959017601</c:v>
                  </c:pt>
                </c:numCache>
              </c:numRef>
            </c:plus>
            <c:minus>
              <c:numRef>
                <c:f>'cond reg'!$F$380</c:f>
                <c:numCache>
                  <c:formatCode>General</c:formatCode>
                  <c:ptCount val="1"/>
                  <c:pt idx="0">
                    <c:v>2.6856088959017601</c:v>
                  </c:pt>
                </c:numCache>
              </c:numRef>
            </c:minus>
            <c:spPr>
              <a:solidFill>
                <a:schemeClr val="tx1"/>
              </a:solidFill>
              <a:ln w="317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'cond reg'!$F$379</c:f>
              <c:numCache>
                <c:formatCode>General</c:formatCode>
                <c:ptCount val="1"/>
                <c:pt idx="0">
                  <c:v>34.649074074074058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1B-4F2F-85B4-719F15D5F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30"/>
        <c:axId val="1352232000"/>
        <c:axId val="1352234320"/>
      </c:barChart>
      <c:catAx>
        <c:axId val="1352232000"/>
        <c:scaling>
          <c:orientation val="minMax"/>
        </c:scaling>
        <c:delete val="0"/>
        <c:axPos val="b"/>
        <c:majorTickMark val="none"/>
        <c:minorTickMark val="none"/>
        <c:tickLblPos val="none"/>
        <c:spPr>
          <a:noFill/>
          <a:ln w="317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2234320"/>
        <c:crosses val="autoZero"/>
        <c:auto val="1"/>
        <c:lblAlgn val="ctr"/>
        <c:lblOffset val="100"/>
        <c:noMultiLvlLbl val="0"/>
      </c:catAx>
      <c:valAx>
        <c:axId val="1352234320"/>
        <c:scaling>
          <c:orientation val="minMax"/>
          <c:max val="10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135223200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7030A0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'sefety combined '!$AH$31</c:f>
                <c:numCache>
                  <c:formatCode>General</c:formatCode>
                  <c:ptCount val="1"/>
                  <c:pt idx="0">
                    <c:v>6.1076881776399654</c:v>
                  </c:pt>
                </c:numCache>
              </c:numRef>
            </c:plus>
            <c:minus>
              <c:numRef>
                <c:f>'sefety combined '!$AH$31</c:f>
                <c:numCache>
                  <c:formatCode>General</c:formatCode>
                  <c:ptCount val="1"/>
                  <c:pt idx="0">
                    <c:v>6.1076881776399654</c:v>
                  </c:pt>
                </c:numCache>
              </c:numRef>
            </c:minus>
            <c:spPr>
              <a:noFill/>
              <a:ln w="3175" cap="flat" cmpd="sng" algn="ctr">
                <a:solidFill>
                  <a:schemeClr val="tx1"/>
                </a:solidFill>
                <a:round/>
              </a:ln>
              <a:effectLst/>
            </c:spPr>
          </c:errBars>
          <c:val>
            <c:numRef>
              <c:f>'sefety combined '!$AH$30</c:f>
              <c:numCache>
                <c:formatCode>General</c:formatCode>
                <c:ptCount val="1"/>
                <c:pt idx="0">
                  <c:v>16.714285714285719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F4-4C6B-A83C-899E3B5F7CCF}"/>
            </c:ext>
          </c:extLst>
        </c:ser>
        <c:ser>
          <c:idx val="1"/>
          <c:order val="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'sefety combined '!$AI$31</c:f>
                <c:numCache>
                  <c:formatCode>General</c:formatCode>
                  <c:ptCount val="1"/>
                  <c:pt idx="0">
                    <c:v>6.4867963964831796</c:v>
                  </c:pt>
                </c:numCache>
              </c:numRef>
            </c:plus>
            <c:minus>
              <c:numRef>
                <c:f>'sefety combined '!$AI$31</c:f>
                <c:numCache>
                  <c:formatCode>General</c:formatCode>
                  <c:ptCount val="1"/>
                  <c:pt idx="0">
                    <c:v>6.4867963964831796</c:v>
                  </c:pt>
                </c:numCache>
              </c:numRef>
            </c:minus>
            <c:spPr>
              <a:noFill/>
              <a:ln w="3175" cap="flat" cmpd="sng" algn="ctr">
                <a:solidFill>
                  <a:schemeClr val="tx1"/>
                </a:solidFill>
                <a:round/>
              </a:ln>
              <a:effectLst/>
            </c:spPr>
          </c:errBars>
          <c:val>
            <c:numRef>
              <c:f>'sefety combined '!$AI$30</c:f>
              <c:numCache>
                <c:formatCode>General</c:formatCode>
                <c:ptCount val="1"/>
                <c:pt idx="0">
                  <c:v>28.82352941176471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5F4-4C6B-A83C-899E3B5F7C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30"/>
        <c:axId val="1279793056"/>
        <c:axId val="1279795376"/>
      </c:barChart>
      <c:catAx>
        <c:axId val="1279793056"/>
        <c:scaling>
          <c:orientation val="minMax"/>
        </c:scaling>
        <c:delete val="0"/>
        <c:axPos val="b"/>
        <c:majorTickMark val="none"/>
        <c:minorTickMark val="none"/>
        <c:tickLblPos val="none"/>
        <c:spPr>
          <a:noFill/>
          <a:ln w="63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9795376"/>
        <c:crosses val="autoZero"/>
        <c:auto val="1"/>
        <c:lblAlgn val="ctr"/>
        <c:lblOffset val="100"/>
        <c:noMultiLvlLbl val="0"/>
      </c:catAx>
      <c:valAx>
        <c:axId val="1279795376"/>
        <c:scaling>
          <c:orientation val="minMax"/>
          <c:max val="10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63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127979305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96B-4B41-9098-3D81B0192BE9}"/>
              </c:ext>
            </c:extLst>
          </c:dPt>
          <c:dPt>
            <c:idx val="1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96B-4B41-9098-3D81B0192BE9}"/>
              </c:ext>
            </c:extLst>
          </c:dPt>
          <c:errBars>
            <c:errBarType val="both"/>
            <c:errValType val="cust"/>
            <c:noEndCap val="1"/>
            <c:plus>
              <c:numRef>
                <c:f>'sefety combined '!$P$10:$Q$10</c:f>
                <c:numCache>
                  <c:formatCode>General</c:formatCode>
                  <c:ptCount val="2"/>
                  <c:pt idx="0">
                    <c:v>5.1639777949432224</c:v>
                  </c:pt>
                  <c:pt idx="1">
                    <c:v>5.2461351883831169</c:v>
                  </c:pt>
                </c:numCache>
              </c:numRef>
            </c:plus>
            <c:minus>
              <c:numRef>
                <c:f>'sefety combined '!$P$10:$Q$10</c:f>
                <c:numCache>
                  <c:formatCode>General</c:formatCode>
                  <c:ptCount val="2"/>
                  <c:pt idx="0">
                    <c:v>5.1639777949432224</c:v>
                  </c:pt>
                  <c:pt idx="1">
                    <c:v>5.2461351883831169</c:v>
                  </c:pt>
                </c:numCache>
              </c:numRef>
            </c:minus>
            <c:spPr>
              <a:noFill/>
              <a:ln w="3175" cap="flat" cmpd="sng" algn="ctr">
                <a:solidFill>
                  <a:schemeClr val="tx1"/>
                </a:solidFill>
                <a:round/>
              </a:ln>
              <a:effectLst/>
            </c:spPr>
          </c:errBars>
          <c:val>
            <c:numRef>
              <c:f>'sefety combined '!$P$9:$Q$9</c:f>
              <c:numCache>
                <c:formatCode>0</c:formatCode>
                <c:ptCount val="2"/>
                <c:pt idx="0">
                  <c:v>16.666666666666661</c:v>
                </c:pt>
                <c:pt idx="1">
                  <c:v>25.69047619047619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96B-4B41-9098-3D81B0192B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30"/>
        <c:axId val="1279771728"/>
        <c:axId val="1279774048"/>
      </c:barChart>
      <c:catAx>
        <c:axId val="1279771728"/>
        <c:scaling>
          <c:orientation val="minMax"/>
        </c:scaling>
        <c:delete val="0"/>
        <c:axPos val="b"/>
        <c:majorTickMark val="none"/>
        <c:minorTickMark val="none"/>
        <c:tickLblPos val="none"/>
        <c:spPr>
          <a:noFill/>
          <a:ln w="31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9774048"/>
        <c:crosses val="autoZero"/>
        <c:auto val="1"/>
        <c:lblAlgn val="ctr"/>
        <c:lblOffset val="100"/>
        <c:noMultiLvlLbl val="0"/>
      </c:catAx>
      <c:valAx>
        <c:axId val="1279774048"/>
        <c:scaling>
          <c:orientation val="minMax"/>
          <c:max val="40"/>
        </c:scaling>
        <c:delete val="0"/>
        <c:axPos val="l"/>
        <c:numFmt formatCode="0" sourceLinked="1"/>
        <c:majorTickMark val="out"/>
        <c:minorTickMark val="none"/>
        <c:tickLblPos val="nextTo"/>
        <c:spPr>
          <a:noFill/>
          <a:ln w="3175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27977172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3F9-7049-879B-16AF8B76C7C6}"/>
              </c:ext>
            </c:extLst>
          </c:dPt>
          <c:dPt>
            <c:idx val="1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3F9-7049-879B-16AF8B76C7C6}"/>
              </c:ext>
            </c:extLst>
          </c:dPt>
          <c:errBars>
            <c:errBarType val="both"/>
            <c:errValType val="cust"/>
            <c:noEndCap val="1"/>
            <c:plus>
              <c:numRef>
                <c:f>'sefety combined '!$N$37:$O$37</c:f>
                <c:numCache>
                  <c:formatCode>General</c:formatCode>
                  <c:ptCount val="2"/>
                  <c:pt idx="0">
                    <c:v>3.9867505432594972</c:v>
                  </c:pt>
                  <c:pt idx="1">
                    <c:v>3.0039302078409551</c:v>
                  </c:pt>
                </c:numCache>
              </c:numRef>
            </c:plus>
            <c:minus>
              <c:numRef>
                <c:f>'sefety combined '!$N$37:$O$37</c:f>
                <c:numCache>
                  <c:formatCode>General</c:formatCode>
                  <c:ptCount val="2"/>
                  <c:pt idx="0">
                    <c:v>3.9867505432594972</c:v>
                  </c:pt>
                  <c:pt idx="1">
                    <c:v>3.0039302078409551</c:v>
                  </c:pt>
                </c:numCache>
              </c:numRef>
            </c:minus>
            <c:spPr>
              <a:noFill/>
              <a:ln w="3175" cap="flat" cmpd="sng" algn="ctr">
                <a:solidFill>
                  <a:schemeClr val="tx1"/>
                </a:solidFill>
                <a:round/>
              </a:ln>
              <a:effectLst/>
            </c:spPr>
          </c:errBars>
          <c:val>
            <c:numRef>
              <c:f>'sefety combined '!$N$36:$O$36</c:f>
              <c:numCache>
                <c:formatCode>0.0</c:formatCode>
                <c:ptCount val="2"/>
                <c:pt idx="0" formatCode="0">
                  <c:v>14.66666666666667</c:v>
                </c:pt>
                <c:pt idx="1">
                  <c:v>11.960784313725499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3F9-7049-879B-16AF8B76C7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30"/>
        <c:axId val="1279756160"/>
        <c:axId val="1279758480"/>
      </c:barChart>
      <c:catAx>
        <c:axId val="1279756160"/>
        <c:scaling>
          <c:orientation val="minMax"/>
        </c:scaling>
        <c:delete val="0"/>
        <c:axPos val="b"/>
        <c:majorTickMark val="none"/>
        <c:minorTickMark val="none"/>
        <c:tickLblPos val="none"/>
        <c:spPr>
          <a:noFill/>
          <a:ln w="31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9758480"/>
        <c:crosses val="autoZero"/>
        <c:auto val="1"/>
        <c:lblAlgn val="ctr"/>
        <c:lblOffset val="100"/>
        <c:noMultiLvlLbl val="0"/>
      </c:catAx>
      <c:valAx>
        <c:axId val="1279758480"/>
        <c:scaling>
          <c:orientation val="minMax"/>
          <c:max val="40"/>
        </c:scaling>
        <c:delete val="0"/>
        <c:axPos val="l"/>
        <c:numFmt formatCode="0" sourceLinked="1"/>
        <c:majorTickMark val="out"/>
        <c:minorTickMark val="none"/>
        <c:tickLblPos val="nextTo"/>
        <c:spPr>
          <a:noFill/>
          <a:ln w="3175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27975616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C53-944C-AB74-A0D075577E11}"/>
              </c:ext>
            </c:extLst>
          </c:dPt>
          <c:dPt>
            <c:idx val="1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C53-944C-AB74-A0D075577E11}"/>
              </c:ext>
            </c:extLst>
          </c:dPt>
          <c:errBars>
            <c:errBarType val="both"/>
            <c:errValType val="cust"/>
            <c:noEndCap val="1"/>
            <c:plus>
              <c:numRef>
                <c:f>'sefety combined '!$AP$40:$AQ$40</c:f>
                <c:numCache>
                  <c:formatCode>General</c:formatCode>
                  <c:ptCount val="2"/>
                  <c:pt idx="0">
                    <c:v>5.7571548920885487</c:v>
                  </c:pt>
                  <c:pt idx="1">
                    <c:v>3.3356980859229601</c:v>
                  </c:pt>
                </c:numCache>
              </c:numRef>
            </c:plus>
            <c:minus>
              <c:numRef>
                <c:f>'sefety combined '!$AP$40:$AQ$40</c:f>
                <c:numCache>
                  <c:formatCode>General</c:formatCode>
                  <c:ptCount val="2"/>
                  <c:pt idx="0">
                    <c:v>5.7571548920885487</c:v>
                  </c:pt>
                  <c:pt idx="1">
                    <c:v>3.3356980859229601</c:v>
                  </c:pt>
                </c:numCache>
              </c:numRef>
            </c:minus>
            <c:spPr>
              <a:noFill/>
              <a:ln w="3175" cap="flat" cmpd="sng" algn="ctr">
                <a:solidFill>
                  <a:schemeClr val="tx1"/>
                </a:solidFill>
                <a:round/>
              </a:ln>
              <a:effectLst/>
            </c:spPr>
          </c:errBars>
          <c:val>
            <c:numRef>
              <c:f>'sefety combined '!$AP$39:$AQ$39</c:f>
              <c:numCache>
                <c:formatCode>General</c:formatCode>
                <c:ptCount val="2"/>
                <c:pt idx="0">
                  <c:v>33.488888888888887</c:v>
                </c:pt>
                <c:pt idx="1">
                  <c:v>28.333333333333329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C53-944C-AB74-A0D075577E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30"/>
        <c:axId val="1279713088"/>
        <c:axId val="1279690400"/>
      </c:barChart>
      <c:catAx>
        <c:axId val="1279713088"/>
        <c:scaling>
          <c:orientation val="minMax"/>
        </c:scaling>
        <c:delete val="0"/>
        <c:axPos val="b"/>
        <c:majorTickMark val="none"/>
        <c:minorTickMark val="none"/>
        <c:tickLblPos val="none"/>
        <c:spPr>
          <a:noFill/>
          <a:ln w="31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9690400"/>
        <c:crosses val="autoZero"/>
        <c:auto val="1"/>
        <c:lblAlgn val="ctr"/>
        <c:lblOffset val="100"/>
        <c:noMultiLvlLbl val="0"/>
      </c:catAx>
      <c:valAx>
        <c:axId val="1279690400"/>
        <c:scaling>
          <c:orientation val="minMax"/>
          <c:max val="4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3175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27971308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7CD-0E4B-BAED-962B1E93C312}"/>
              </c:ext>
            </c:extLst>
          </c:dPt>
          <c:dPt>
            <c:idx val="1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7CD-0E4B-BAED-962B1E93C312}"/>
              </c:ext>
            </c:extLst>
          </c:dPt>
          <c:errBars>
            <c:errBarType val="both"/>
            <c:errValType val="cust"/>
            <c:noEndCap val="1"/>
            <c:plus>
              <c:numRef>
                <c:f>'corner dev'!$CF$15:$CG$15</c:f>
                <c:numCache>
                  <c:formatCode>General</c:formatCode>
                  <c:ptCount val="2"/>
                  <c:pt idx="0">
                    <c:v>5.8046702256520506</c:v>
                  </c:pt>
                  <c:pt idx="1">
                    <c:v>9.911273043021934</c:v>
                  </c:pt>
                </c:numCache>
              </c:numRef>
            </c:plus>
            <c:minus>
              <c:numRef>
                <c:f>'corner dev'!$CF$15:$CG$15</c:f>
                <c:numCache>
                  <c:formatCode>General</c:formatCode>
                  <c:ptCount val="2"/>
                  <c:pt idx="0">
                    <c:v>5.8046702256520506</c:v>
                  </c:pt>
                  <c:pt idx="1">
                    <c:v>9.911273043021934</c:v>
                  </c:pt>
                </c:numCache>
              </c:numRef>
            </c:minus>
            <c:spPr>
              <a:noFill/>
              <a:ln w="3175" cap="flat" cmpd="sng" algn="ctr">
                <a:solidFill>
                  <a:schemeClr val="tx1"/>
                </a:solidFill>
                <a:round/>
              </a:ln>
              <a:effectLst/>
            </c:spPr>
          </c:errBars>
          <c:val>
            <c:numRef>
              <c:f>'corner dev'!$CF$14:$CG$14</c:f>
              <c:numCache>
                <c:formatCode>0</c:formatCode>
                <c:ptCount val="2"/>
                <c:pt idx="0">
                  <c:v>20.875</c:v>
                </c:pt>
                <c:pt idx="1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7CD-0E4B-BAED-962B1E93C3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30"/>
        <c:axId val="1279681264"/>
        <c:axId val="1279683584"/>
      </c:barChart>
      <c:catAx>
        <c:axId val="1279681264"/>
        <c:scaling>
          <c:orientation val="minMax"/>
        </c:scaling>
        <c:delete val="0"/>
        <c:axPos val="b"/>
        <c:majorTickMark val="none"/>
        <c:minorTickMark val="none"/>
        <c:tickLblPos val="none"/>
        <c:spPr>
          <a:noFill/>
          <a:ln w="31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9683584"/>
        <c:crosses val="autoZero"/>
        <c:auto val="1"/>
        <c:lblAlgn val="ctr"/>
        <c:lblOffset val="100"/>
        <c:noMultiLvlLbl val="0"/>
      </c:catAx>
      <c:valAx>
        <c:axId val="1279683584"/>
        <c:scaling>
          <c:orientation val="minMax"/>
          <c:max val="40"/>
        </c:scaling>
        <c:delete val="0"/>
        <c:axPos val="l"/>
        <c:numFmt formatCode="0" sourceLinked="1"/>
        <c:majorTickMark val="out"/>
        <c:minorTickMark val="none"/>
        <c:tickLblPos val="nextTo"/>
        <c:spPr>
          <a:noFill/>
          <a:ln w="3175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27968126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448-4138-BEDD-F01115409C33}"/>
              </c:ext>
            </c:extLst>
          </c:dPt>
          <c:dPt>
            <c:idx val="1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448-4138-BEDD-F01115409C33}"/>
              </c:ext>
            </c:extLst>
          </c:dPt>
          <c:errBars>
            <c:errBarType val="both"/>
            <c:errValType val="cust"/>
            <c:noEndCap val="0"/>
            <c:plus>
              <c:numRef>
                <c:f>LOAI!$AE$85:$AF$85</c:f>
                <c:numCache>
                  <c:formatCode>General</c:formatCode>
                  <c:ptCount val="2"/>
                  <c:pt idx="0">
                    <c:v>3.3677803438532821</c:v>
                  </c:pt>
                  <c:pt idx="1">
                    <c:v>5.604533358929757</c:v>
                  </c:pt>
                </c:numCache>
              </c:numRef>
            </c:plus>
            <c:minus>
              <c:numRef>
                <c:f>LOAI!$AE$85:$AF$85</c:f>
                <c:numCache>
                  <c:formatCode>General</c:formatCode>
                  <c:ptCount val="2"/>
                  <c:pt idx="0">
                    <c:v>3.3677803438532821</c:v>
                  </c:pt>
                  <c:pt idx="1">
                    <c:v>5.604533358929757</c:v>
                  </c:pt>
                </c:numCache>
              </c:numRef>
            </c:minus>
            <c:spPr>
              <a:noFill/>
              <a:ln w="3175" cap="flat" cmpd="sng" algn="ctr">
                <a:solidFill>
                  <a:schemeClr val="tx1"/>
                </a:solidFill>
                <a:round/>
              </a:ln>
              <a:effectLst/>
            </c:spPr>
          </c:errBars>
          <c:cat>
            <c:strRef>
              <c:f>LOAI!$AE$83:$AF$83</c:f>
              <c:strCache>
                <c:ptCount val="2"/>
                <c:pt idx="0">
                  <c:v>20d NP</c:v>
                </c:pt>
                <c:pt idx="1">
                  <c:v>20d P</c:v>
                </c:pt>
              </c:strCache>
            </c:strRef>
          </c:cat>
          <c:val>
            <c:numRef>
              <c:f>LOAI!$AE$84:$AF$84</c:f>
              <c:numCache>
                <c:formatCode>General</c:formatCode>
                <c:ptCount val="2"/>
                <c:pt idx="0">
                  <c:v>40.016666666666133</c:v>
                </c:pt>
                <c:pt idx="1">
                  <c:v>15.04119769119769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448-4138-BEDD-F01115409C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30"/>
        <c:axId val="1315927728"/>
        <c:axId val="1315925584"/>
      </c:barChart>
      <c:catAx>
        <c:axId val="1315927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one"/>
        <c:spPr>
          <a:noFill/>
          <a:ln w="63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1315925584"/>
        <c:crosses val="autoZero"/>
        <c:auto val="1"/>
        <c:lblAlgn val="ctr"/>
        <c:lblOffset val="100"/>
        <c:noMultiLvlLbl val="0"/>
      </c:catAx>
      <c:valAx>
        <c:axId val="1315925584"/>
        <c:scaling>
          <c:orientation val="minMax"/>
          <c:max val="7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63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1315927728"/>
        <c:crosses val="autoZero"/>
        <c:crossBetween val="between"/>
        <c:majorUnit val="3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>
          <a:latin typeface="Arial" charset="0"/>
          <a:ea typeface="Arial" charset="0"/>
          <a:cs typeface="Arial" charset="0"/>
        </a:defRPr>
      </a:pPr>
      <a:endParaRPr lang="en-U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030A0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65F-C346-9A14-8128B9AAA0C3}"/>
              </c:ext>
            </c:extLst>
          </c:dPt>
          <c:dPt>
            <c:idx val="1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65F-C346-9A14-8128B9AAA0C3}"/>
              </c:ext>
            </c:extLst>
          </c:dPt>
          <c:errBars>
            <c:errBarType val="both"/>
            <c:errValType val="cust"/>
            <c:noEndCap val="0"/>
            <c:plus>
              <c:numRef>
                <c:f>PL!$C$127:$D$127</c:f>
                <c:numCache>
                  <c:formatCode>General</c:formatCode>
                  <c:ptCount val="2"/>
                  <c:pt idx="0">
                    <c:v>4.2384296283276557</c:v>
                  </c:pt>
                  <c:pt idx="1">
                    <c:v>12.808688457449501</c:v>
                  </c:pt>
                </c:numCache>
              </c:numRef>
            </c:plus>
            <c:minus>
              <c:numRef>
                <c:f>PL!$C$127:$D$127</c:f>
                <c:numCache>
                  <c:formatCode>General</c:formatCode>
                  <c:ptCount val="2"/>
                  <c:pt idx="0">
                    <c:v>4.2384296283276557</c:v>
                  </c:pt>
                  <c:pt idx="1">
                    <c:v>12.808688457449501</c:v>
                  </c:pt>
                </c:numCache>
              </c:numRef>
            </c:minus>
            <c:spPr>
              <a:noFill/>
              <a:ln w="3175" cap="flat" cmpd="sng" algn="ctr">
                <a:solidFill>
                  <a:schemeClr val="tx1"/>
                </a:solidFill>
                <a:round/>
              </a:ln>
              <a:effectLst/>
            </c:spPr>
          </c:errBars>
          <c:cat>
            <c:strRef>
              <c:f>PL!$C$125:$D$125</c:f>
              <c:strCache>
                <c:ptCount val="2"/>
                <c:pt idx="0">
                  <c:v>8d NP</c:v>
                </c:pt>
                <c:pt idx="1">
                  <c:v>8d P</c:v>
                </c:pt>
              </c:strCache>
            </c:strRef>
          </c:cat>
          <c:val>
            <c:numRef>
              <c:f>PL!$C$126:$D$126</c:f>
              <c:numCache>
                <c:formatCode>General</c:formatCode>
                <c:ptCount val="2"/>
                <c:pt idx="0">
                  <c:v>25</c:v>
                </c:pt>
                <c:pt idx="1">
                  <c:v>51.25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65F-C346-9A14-8128B9AAA0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30"/>
        <c:axId val="1315867216"/>
        <c:axId val="1315868992"/>
      </c:barChart>
      <c:catAx>
        <c:axId val="1315867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one"/>
        <c:spPr>
          <a:noFill/>
          <a:ln w="63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5868992"/>
        <c:crosses val="autoZero"/>
        <c:auto val="1"/>
        <c:lblAlgn val="ctr"/>
        <c:lblOffset val="100"/>
        <c:noMultiLvlLbl val="0"/>
      </c:catAx>
      <c:valAx>
        <c:axId val="1315868992"/>
        <c:scaling>
          <c:orientation val="minMax"/>
          <c:max val="70"/>
          <c:min val="0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noFill/>
          <a:ln w="63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315867216"/>
        <c:crosses val="autoZero"/>
        <c:crossBetween val="between"/>
        <c:majorUnit val="35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8AF-5948-B76C-ED54AA9870A5}"/>
              </c:ext>
            </c:extLst>
          </c:dPt>
          <c:dPt>
            <c:idx val="1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8AF-5948-B76C-ED54AA9870A5}"/>
              </c:ext>
            </c:extLst>
          </c:dPt>
          <c:errBars>
            <c:errBarType val="both"/>
            <c:errValType val="cust"/>
            <c:noEndCap val="0"/>
            <c:plus>
              <c:numRef>
                <c:f>PL!$E$127:$F$127</c:f>
                <c:numCache>
                  <c:formatCode>General</c:formatCode>
                  <c:ptCount val="2"/>
                  <c:pt idx="0">
                    <c:v>2.986078811194818</c:v>
                  </c:pt>
                  <c:pt idx="1">
                    <c:v>2.293468988235944</c:v>
                  </c:pt>
                </c:numCache>
              </c:numRef>
            </c:plus>
            <c:minus>
              <c:numRef>
                <c:f>PL!$E$127:$F$127</c:f>
                <c:numCache>
                  <c:formatCode>General</c:formatCode>
                  <c:ptCount val="2"/>
                  <c:pt idx="0">
                    <c:v>2.986078811194818</c:v>
                  </c:pt>
                  <c:pt idx="1">
                    <c:v>2.293468988235944</c:v>
                  </c:pt>
                </c:numCache>
              </c:numRef>
            </c:minus>
            <c:spPr>
              <a:noFill/>
              <a:ln w="3175" cap="flat" cmpd="sng" algn="ctr">
                <a:solidFill>
                  <a:schemeClr val="tx1"/>
                </a:solidFill>
                <a:round/>
              </a:ln>
              <a:effectLst/>
            </c:spPr>
          </c:errBars>
          <c:cat>
            <c:strRef>
              <c:f>PL!$E$125:$F$125</c:f>
              <c:strCache>
                <c:ptCount val="2"/>
                <c:pt idx="0">
                  <c:v>20d NP</c:v>
                </c:pt>
                <c:pt idx="1">
                  <c:v>20d P</c:v>
                </c:pt>
              </c:strCache>
            </c:strRef>
          </c:cat>
          <c:val>
            <c:numRef>
              <c:f>PL!$E$126:$F$126</c:f>
              <c:numCache>
                <c:formatCode>General</c:formatCode>
                <c:ptCount val="2"/>
                <c:pt idx="0">
                  <c:v>22.5</c:v>
                </c:pt>
                <c:pt idx="1">
                  <c:v>10.6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8AF-5948-B76C-ED54AA9870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30"/>
        <c:axId val="1315887792"/>
        <c:axId val="1315890112"/>
      </c:barChart>
      <c:catAx>
        <c:axId val="1315887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one"/>
        <c:spPr>
          <a:noFill/>
          <a:ln w="63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5890112"/>
        <c:crosses val="autoZero"/>
        <c:auto val="1"/>
        <c:lblAlgn val="ctr"/>
        <c:lblOffset val="100"/>
        <c:noMultiLvlLbl val="0"/>
      </c:catAx>
      <c:valAx>
        <c:axId val="1315890112"/>
        <c:scaling>
          <c:orientation val="minMax"/>
          <c:max val="70"/>
        </c:scaling>
        <c:delete val="0"/>
        <c:axPos val="l"/>
        <c:numFmt formatCode="General" sourceLinked="0"/>
        <c:majorTickMark val="out"/>
        <c:minorTickMark val="none"/>
        <c:tickLblPos val="none"/>
        <c:spPr>
          <a:noFill/>
          <a:ln w="3175">
            <a:noFill/>
            <a:prstDash val="das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5887792"/>
        <c:crosses val="autoZero"/>
        <c:crossBetween val="between"/>
        <c:majorUnit val="35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030A0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DEF-46AF-BB25-FD782E2FD1E7}"/>
              </c:ext>
            </c:extLst>
          </c:dPt>
          <c:dPt>
            <c:idx val="1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DEF-46AF-BB25-FD782E2FD1E7}"/>
              </c:ext>
            </c:extLst>
          </c:dPt>
          <c:errBars>
            <c:errBarType val="both"/>
            <c:errValType val="cust"/>
            <c:noEndCap val="0"/>
            <c:plus>
              <c:numRef>
                <c:f>LOAI!$AC$85:$AF$85</c:f>
                <c:numCache>
                  <c:formatCode>General</c:formatCode>
                  <c:ptCount val="4"/>
                  <c:pt idx="0">
                    <c:v>5.6518379567681647</c:v>
                  </c:pt>
                  <c:pt idx="1">
                    <c:v>5.5899870956171851</c:v>
                  </c:pt>
                  <c:pt idx="2">
                    <c:v>3.3677803438532821</c:v>
                  </c:pt>
                  <c:pt idx="3">
                    <c:v>5.604533358929757</c:v>
                  </c:pt>
                </c:numCache>
              </c:numRef>
            </c:plus>
            <c:minus>
              <c:numRef>
                <c:f>LOAI!$AC$85:$AF$85</c:f>
                <c:numCache>
                  <c:formatCode>General</c:formatCode>
                  <c:ptCount val="4"/>
                  <c:pt idx="0">
                    <c:v>5.6518379567681647</c:v>
                  </c:pt>
                  <c:pt idx="1">
                    <c:v>5.5899870956171851</c:v>
                  </c:pt>
                  <c:pt idx="2">
                    <c:v>3.3677803438532821</c:v>
                  </c:pt>
                  <c:pt idx="3">
                    <c:v>5.604533358929757</c:v>
                  </c:pt>
                </c:numCache>
              </c:numRef>
            </c:minus>
            <c:spPr>
              <a:noFill/>
              <a:ln w="3175" cap="flat" cmpd="sng" algn="ctr">
                <a:solidFill>
                  <a:schemeClr val="tx1"/>
                </a:solidFill>
                <a:round/>
              </a:ln>
              <a:effectLst/>
            </c:spPr>
          </c:errBars>
          <c:cat>
            <c:strRef>
              <c:f>LOAI!$AC$83:$AD$83</c:f>
              <c:strCache>
                <c:ptCount val="2"/>
                <c:pt idx="0">
                  <c:v>8d NP</c:v>
                </c:pt>
                <c:pt idx="1">
                  <c:v>8d P</c:v>
                </c:pt>
              </c:strCache>
            </c:strRef>
          </c:cat>
          <c:val>
            <c:numRef>
              <c:f>LOAI!$AC$84:$AD$84</c:f>
              <c:numCache>
                <c:formatCode>General</c:formatCode>
                <c:ptCount val="2"/>
                <c:pt idx="0">
                  <c:v>17.325520833333041</c:v>
                </c:pt>
                <c:pt idx="1">
                  <c:v>16.027083333333319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DEF-46AF-BB25-FD782E2FD1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20"/>
        <c:axId val="1315840480"/>
        <c:axId val="1315842800"/>
      </c:barChart>
      <c:catAx>
        <c:axId val="1315840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one"/>
        <c:spPr>
          <a:noFill/>
          <a:ln w="63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5842800"/>
        <c:crosses val="autoZero"/>
        <c:auto val="1"/>
        <c:lblAlgn val="ctr"/>
        <c:lblOffset val="100"/>
        <c:noMultiLvlLbl val="0"/>
      </c:catAx>
      <c:valAx>
        <c:axId val="1315842800"/>
        <c:scaling>
          <c:orientation val="minMax"/>
          <c:max val="70"/>
        </c:scaling>
        <c:delete val="1"/>
        <c:axPos val="l"/>
        <c:numFmt formatCode="General" sourceLinked="0"/>
        <c:majorTickMark val="out"/>
        <c:minorTickMark val="none"/>
        <c:tickLblPos val="nextTo"/>
        <c:crossAx val="1315840480"/>
        <c:crosses val="autoZero"/>
        <c:crossBetween val="between"/>
        <c:majorUnit val="3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E62-4DD0-9DE2-899C32C8BC22}"/>
              </c:ext>
            </c:extLst>
          </c:dPt>
          <c:dPt>
            <c:idx val="1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E62-4DD0-9DE2-899C32C8BC22}"/>
              </c:ext>
            </c:extLst>
          </c:dPt>
          <c:errBars>
            <c:errBarType val="both"/>
            <c:errValType val="cust"/>
            <c:noEndCap val="0"/>
            <c:plus>
              <c:numRef>
                <c:f>dls!$X$69:$Y$69</c:f>
                <c:numCache>
                  <c:formatCode>General</c:formatCode>
                  <c:ptCount val="2"/>
                  <c:pt idx="0">
                    <c:v>1.072596365350434</c:v>
                  </c:pt>
                  <c:pt idx="1">
                    <c:v>0.671201244867075</c:v>
                  </c:pt>
                </c:numCache>
              </c:numRef>
            </c:plus>
            <c:minus>
              <c:numRef>
                <c:f>dls!$X$69:$Y$69</c:f>
                <c:numCache>
                  <c:formatCode>General</c:formatCode>
                  <c:ptCount val="2"/>
                  <c:pt idx="0">
                    <c:v>1.072596365350434</c:v>
                  </c:pt>
                  <c:pt idx="1">
                    <c:v>0.671201244867075</c:v>
                  </c:pt>
                </c:numCache>
              </c:numRef>
            </c:minus>
            <c:spPr>
              <a:noFill/>
              <a:ln w="3175" cap="flat" cmpd="sng" algn="ctr">
                <a:solidFill>
                  <a:schemeClr val="tx1"/>
                </a:solidFill>
                <a:round/>
              </a:ln>
              <a:effectLst/>
            </c:spPr>
          </c:errBars>
          <c:cat>
            <c:strRef>
              <c:f>dls!$X$67:$Y$67</c:f>
              <c:strCache>
                <c:ptCount val="2"/>
                <c:pt idx="0">
                  <c:v>20 NP</c:v>
                </c:pt>
                <c:pt idx="1">
                  <c:v>20 P</c:v>
                </c:pt>
              </c:strCache>
            </c:strRef>
          </c:cat>
          <c:val>
            <c:numRef>
              <c:f>dls!$X$68:$Y$68</c:f>
              <c:numCache>
                <c:formatCode>General</c:formatCode>
                <c:ptCount val="2"/>
                <c:pt idx="0">
                  <c:v>5.25</c:v>
                </c:pt>
                <c:pt idx="1">
                  <c:v>2.2133333333333329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E62-4DD0-9DE2-899C32C8BC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1315812448"/>
        <c:axId val="1315814768"/>
      </c:barChart>
      <c:catAx>
        <c:axId val="1315812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one"/>
        <c:spPr>
          <a:noFill/>
          <a:ln w="63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5814768"/>
        <c:crosses val="autoZero"/>
        <c:auto val="1"/>
        <c:lblAlgn val="ctr"/>
        <c:lblOffset val="100"/>
        <c:noMultiLvlLbl val="0"/>
      </c:catAx>
      <c:valAx>
        <c:axId val="1315814768"/>
        <c:scaling>
          <c:orientation val="minMax"/>
          <c:max val="8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63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1315812448"/>
        <c:crosses val="autoZero"/>
        <c:crossBetween val="between"/>
        <c:majorUnit val="4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8d</c:v>
          </c:tx>
          <c:spPr>
            <a:solidFill>
              <a:srgbClr val="7030A0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DED2-4189-9E1D-3A419A31B7E2}"/>
              </c:ext>
            </c:extLst>
          </c:dPt>
          <c:errBars>
            <c:errBarType val="both"/>
            <c:errValType val="cust"/>
            <c:noEndCap val="0"/>
            <c:plus>
              <c:numRef>
                <c:f>'cond reg'!$E$383</c:f>
                <c:numCache>
                  <c:formatCode>General</c:formatCode>
                  <c:ptCount val="1"/>
                  <c:pt idx="0">
                    <c:v>1.2394980444875701</c:v>
                  </c:pt>
                </c:numCache>
              </c:numRef>
            </c:plus>
            <c:minus>
              <c:numRef>
                <c:f>'cond reg'!$E$383</c:f>
                <c:numCache>
                  <c:formatCode>General</c:formatCode>
                  <c:ptCount val="1"/>
                  <c:pt idx="0">
                    <c:v>1.2394980444875701</c:v>
                  </c:pt>
                </c:numCache>
              </c:numRef>
            </c:minus>
            <c:spPr>
              <a:ln w="3175"/>
            </c:spPr>
          </c:errBars>
          <c:val>
            <c:numRef>
              <c:f>'cond reg'!$E$382</c:f>
              <c:numCache>
                <c:formatCode>General</c:formatCode>
                <c:ptCount val="1"/>
                <c:pt idx="0">
                  <c:v>89.115984405458079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9B-4F20-BD88-95CDABADA8F4}"/>
            </c:ext>
          </c:extLst>
        </c:ser>
        <c:ser>
          <c:idx val="1"/>
          <c:order val="1"/>
          <c:tx>
            <c:v>20d</c:v>
          </c:tx>
          <c:spPr>
            <a:solidFill>
              <a:srgbClr val="C00000"/>
            </a:solidFill>
          </c:spPr>
          <c:invertIfNegative val="0"/>
          <c:errBars>
            <c:errBarType val="both"/>
            <c:errValType val="cust"/>
            <c:noEndCap val="0"/>
            <c:plus>
              <c:numRef>
                <c:f>'cond reg'!$F$383</c:f>
                <c:numCache>
                  <c:formatCode>General</c:formatCode>
                  <c:ptCount val="1"/>
                  <c:pt idx="0">
                    <c:v>1.072179453522792</c:v>
                  </c:pt>
                </c:numCache>
              </c:numRef>
            </c:plus>
            <c:minus>
              <c:numRef>
                <c:f>'cond reg'!$F$383</c:f>
                <c:numCache>
                  <c:formatCode>General</c:formatCode>
                  <c:ptCount val="1"/>
                  <c:pt idx="0">
                    <c:v>1.072179453522792</c:v>
                  </c:pt>
                </c:numCache>
              </c:numRef>
            </c:minus>
            <c:spPr>
              <a:ln w="3175"/>
            </c:spPr>
          </c:errBars>
          <c:val>
            <c:numRef>
              <c:f>'cond reg'!$F$382</c:f>
              <c:numCache>
                <c:formatCode>General</c:formatCode>
                <c:ptCount val="1"/>
                <c:pt idx="0">
                  <c:v>89.625925925925955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9B-4F20-BD88-95CDABADA8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30"/>
        <c:axId val="1352264272"/>
        <c:axId val="1352266592"/>
      </c:barChart>
      <c:catAx>
        <c:axId val="1352264272"/>
        <c:scaling>
          <c:orientation val="minMax"/>
        </c:scaling>
        <c:delete val="0"/>
        <c:axPos val="b"/>
        <c:majorTickMark val="none"/>
        <c:minorTickMark val="none"/>
        <c:tickLblPos val="none"/>
        <c:spPr>
          <a:ln>
            <a:solidFill>
              <a:schemeClr val="tx1"/>
            </a:solidFill>
          </a:ln>
        </c:spPr>
        <c:crossAx val="1352266592"/>
        <c:crossesAt val="0"/>
        <c:auto val="1"/>
        <c:lblAlgn val="ctr"/>
        <c:lblOffset val="100"/>
        <c:noMultiLvlLbl val="0"/>
      </c:catAx>
      <c:valAx>
        <c:axId val="1352266592"/>
        <c:scaling>
          <c:orientation val="minMax"/>
          <c:max val="100"/>
          <c:min val="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txPr>
          <a:bodyPr/>
          <a:lstStyle/>
          <a:p>
            <a:pPr>
              <a:defRPr sz="800"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1352264272"/>
        <c:crosses val="autoZero"/>
        <c:crossBetween val="between"/>
        <c:majorUnit val="20"/>
      </c:valAx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030A0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E73-4477-9BD1-6612B8EC8063}"/>
              </c:ext>
            </c:extLst>
          </c:dPt>
          <c:dPt>
            <c:idx val="1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E73-4477-9BD1-6612B8EC8063}"/>
              </c:ext>
            </c:extLst>
          </c:dPt>
          <c:errBars>
            <c:errBarType val="both"/>
            <c:errValType val="cust"/>
            <c:noEndCap val="0"/>
            <c:plus>
              <c:numRef>
                <c:f>dls!$V$69:$Y$69</c:f>
                <c:numCache>
                  <c:formatCode>General</c:formatCode>
                  <c:ptCount val="4"/>
                  <c:pt idx="0">
                    <c:v>0.45520577938697299</c:v>
                  </c:pt>
                  <c:pt idx="1">
                    <c:v>0.54772651960424401</c:v>
                  </c:pt>
                  <c:pt idx="2">
                    <c:v>1.072596365350434</c:v>
                  </c:pt>
                  <c:pt idx="3">
                    <c:v>0.671201244867075</c:v>
                  </c:pt>
                </c:numCache>
              </c:numRef>
            </c:plus>
            <c:minus>
              <c:numRef>
                <c:f>dls!$V$69:$Y$69</c:f>
                <c:numCache>
                  <c:formatCode>General</c:formatCode>
                  <c:ptCount val="4"/>
                  <c:pt idx="0">
                    <c:v>0.45520577938697299</c:v>
                  </c:pt>
                  <c:pt idx="1">
                    <c:v>0.54772651960424401</c:v>
                  </c:pt>
                  <c:pt idx="2">
                    <c:v>1.072596365350434</c:v>
                  </c:pt>
                  <c:pt idx="3">
                    <c:v>0.671201244867075</c:v>
                  </c:pt>
                </c:numCache>
              </c:numRef>
            </c:minus>
            <c:spPr>
              <a:noFill/>
              <a:ln w="3175" cap="flat" cmpd="sng" algn="ctr">
                <a:solidFill>
                  <a:schemeClr val="tx1"/>
                </a:solidFill>
                <a:round/>
              </a:ln>
              <a:effectLst/>
            </c:spPr>
          </c:errBars>
          <c:cat>
            <c:strRef>
              <c:f>dls!$V$67:$W$67</c:f>
              <c:strCache>
                <c:ptCount val="2"/>
                <c:pt idx="0">
                  <c:v>8d NP</c:v>
                </c:pt>
                <c:pt idx="1">
                  <c:v>8d P</c:v>
                </c:pt>
              </c:strCache>
            </c:strRef>
          </c:cat>
          <c:val>
            <c:numRef>
              <c:f>dls!$V$68:$W$68</c:f>
              <c:numCache>
                <c:formatCode>General</c:formatCode>
                <c:ptCount val="2"/>
                <c:pt idx="0">
                  <c:v>0.99166666666666703</c:v>
                </c:pt>
                <c:pt idx="1">
                  <c:v>0.99791666666666701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E73-4477-9BD1-6612B8EC80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1315803344"/>
        <c:axId val="1315805664"/>
      </c:barChart>
      <c:catAx>
        <c:axId val="1315803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one"/>
        <c:spPr>
          <a:noFill/>
          <a:ln w="63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5805664"/>
        <c:crosses val="autoZero"/>
        <c:auto val="1"/>
        <c:lblAlgn val="ctr"/>
        <c:lblOffset val="100"/>
        <c:noMultiLvlLbl val="0"/>
      </c:catAx>
      <c:valAx>
        <c:axId val="1315805664"/>
        <c:scaling>
          <c:orientation val="minMax"/>
          <c:max val="8"/>
        </c:scaling>
        <c:delete val="0"/>
        <c:axPos val="l"/>
        <c:numFmt formatCode="General" sourceLinked="1"/>
        <c:majorTickMark val="out"/>
        <c:minorTickMark val="none"/>
        <c:tickLblPos val="none"/>
        <c:spPr>
          <a:noFill/>
          <a:ln w="6350"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1315803344"/>
        <c:crosses val="autoZero"/>
        <c:crossBetween val="between"/>
        <c:majorUnit val="4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030A0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157-4299-9076-653774E95768}"/>
              </c:ext>
            </c:extLst>
          </c:dPt>
          <c:dPt>
            <c:idx val="1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157-4299-9076-653774E95768}"/>
              </c:ext>
            </c:extLst>
          </c:dPt>
          <c:errBars>
            <c:errBarType val="both"/>
            <c:errValType val="cust"/>
            <c:noEndCap val="0"/>
            <c:plus>
              <c:numRef>
                <c:f>mshell!$AA$45:$AD$45</c:f>
                <c:numCache>
                  <c:formatCode>General</c:formatCode>
                  <c:ptCount val="4"/>
                  <c:pt idx="0">
                    <c:v>1.4238011874656411</c:v>
                  </c:pt>
                  <c:pt idx="1">
                    <c:v>4.6733872428634946</c:v>
                  </c:pt>
                  <c:pt idx="2">
                    <c:v>4.5084154849775304</c:v>
                  </c:pt>
                  <c:pt idx="3">
                    <c:v>3.8835064339102381</c:v>
                  </c:pt>
                </c:numCache>
              </c:numRef>
            </c:plus>
            <c:minus>
              <c:numRef>
                <c:f>mshell!$AA$45:$AD$45</c:f>
                <c:numCache>
                  <c:formatCode>General</c:formatCode>
                  <c:ptCount val="4"/>
                  <c:pt idx="0">
                    <c:v>1.4238011874656411</c:v>
                  </c:pt>
                  <c:pt idx="1">
                    <c:v>4.6733872428634946</c:v>
                  </c:pt>
                  <c:pt idx="2">
                    <c:v>4.5084154849775304</c:v>
                  </c:pt>
                  <c:pt idx="3">
                    <c:v>3.8835064339102381</c:v>
                  </c:pt>
                </c:numCache>
              </c:numRef>
            </c:minus>
            <c:spPr>
              <a:noFill/>
              <a:ln w="3175" cap="flat" cmpd="sng" algn="ctr">
                <a:solidFill>
                  <a:schemeClr val="tx1"/>
                </a:solidFill>
                <a:round/>
              </a:ln>
              <a:effectLst/>
            </c:spPr>
          </c:errBars>
          <c:cat>
            <c:strRef>
              <c:f>mshell!$AA$43:$AB$43</c:f>
              <c:strCache>
                <c:ptCount val="2"/>
                <c:pt idx="0">
                  <c:v>8d NP</c:v>
                </c:pt>
                <c:pt idx="1">
                  <c:v>8d P</c:v>
                </c:pt>
              </c:strCache>
            </c:strRef>
          </c:cat>
          <c:val>
            <c:numRef>
              <c:f>mshell!$AA$44:$AB$44</c:f>
              <c:numCache>
                <c:formatCode>General</c:formatCode>
                <c:ptCount val="2"/>
                <c:pt idx="0">
                  <c:v>8.4875000000000007</c:v>
                </c:pt>
                <c:pt idx="1">
                  <c:v>21.82708333333332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157-4299-9076-653774E957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315767648"/>
        <c:axId val="1315769968"/>
      </c:barChart>
      <c:catAx>
        <c:axId val="1315767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one"/>
        <c:spPr>
          <a:noFill/>
          <a:ln w="63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5769968"/>
        <c:crosses val="autoZero"/>
        <c:auto val="1"/>
        <c:lblAlgn val="ctr"/>
        <c:lblOffset val="100"/>
        <c:noMultiLvlLbl val="0"/>
      </c:catAx>
      <c:valAx>
        <c:axId val="1315769968"/>
        <c:scaling>
          <c:orientation val="minMax"/>
          <c:max val="50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noFill/>
          <a:ln w="63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1315767648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5B0-4571-BB63-5EFE9DD8886E}"/>
              </c:ext>
            </c:extLst>
          </c:dPt>
          <c:dPt>
            <c:idx val="1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5B0-4571-BB63-5EFE9DD8886E}"/>
              </c:ext>
            </c:extLst>
          </c:dPt>
          <c:errBars>
            <c:errBarType val="both"/>
            <c:errValType val="cust"/>
            <c:noEndCap val="0"/>
            <c:plus>
              <c:numRef>
                <c:f>mshell!$AC$45:$AD$45</c:f>
                <c:numCache>
                  <c:formatCode>General</c:formatCode>
                  <c:ptCount val="2"/>
                  <c:pt idx="0">
                    <c:v>4.5084154849775304</c:v>
                  </c:pt>
                  <c:pt idx="1">
                    <c:v>3.8835064339102381</c:v>
                  </c:pt>
                </c:numCache>
              </c:numRef>
            </c:plus>
            <c:minus>
              <c:numRef>
                <c:f>mshell!$AC$45:$AD$45</c:f>
                <c:numCache>
                  <c:formatCode>General</c:formatCode>
                  <c:ptCount val="2"/>
                  <c:pt idx="0">
                    <c:v>4.5084154849775304</c:v>
                  </c:pt>
                  <c:pt idx="1">
                    <c:v>3.8835064339102381</c:v>
                  </c:pt>
                </c:numCache>
              </c:numRef>
            </c:minus>
            <c:spPr>
              <a:noFill/>
              <a:ln w="3175" cap="flat" cmpd="sng" algn="ctr">
                <a:solidFill>
                  <a:schemeClr val="tx1"/>
                </a:solidFill>
                <a:round/>
              </a:ln>
              <a:effectLst/>
            </c:spPr>
          </c:errBars>
          <c:cat>
            <c:strRef>
              <c:f>mshell!$AC$43:$AD$43</c:f>
              <c:strCache>
                <c:ptCount val="2"/>
                <c:pt idx="0">
                  <c:v>20 NP</c:v>
                </c:pt>
                <c:pt idx="1">
                  <c:v>20 P</c:v>
                </c:pt>
              </c:strCache>
            </c:strRef>
          </c:cat>
          <c:val>
            <c:numRef>
              <c:f>mshell!$AC$44:$AD$44</c:f>
              <c:numCache>
                <c:formatCode>General</c:formatCode>
                <c:ptCount val="2"/>
                <c:pt idx="0">
                  <c:v>13.70833333333333</c:v>
                </c:pt>
                <c:pt idx="1">
                  <c:v>12.786666666666671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5B0-4571-BB63-5EFE9DD888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1315749872"/>
        <c:axId val="1315752192"/>
      </c:barChart>
      <c:catAx>
        <c:axId val="1315749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one"/>
        <c:spPr>
          <a:noFill/>
          <a:ln w="63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5752192"/>
        <c:crosses val="autoZero"/>
        <c:auto val="1"/>
        <c:lblAlgn val="ctr"/>
        <c:lblOffset val="100"/>
        <c:noMultiLvlLbl val="0"/>
      </c:catAx>
      <c:valAx>
        <c:axId val="1315752192"/>
        <c:scaling>
          <c:orientation val="minMax"/>
          <c:max val="50"/>
        </c:scaling>
        <c:delete val="0"/>
        <c:axPos val="l"/>
        <c:numFmt formatCode="General" sourceLinked="1"/>
        <c:majorTickMark val="out"/>
        <c:minorTickMark val="none"/>
        <c:tickLblPos val="none"/>
        <c:spPr>
          <a:noFill/>
          <a:ln w="6350"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1315749872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872-480A-AA38-74F23115B8BA}"/>
              </c:ext>
            </c:extLst>
          </c:dPt>
          <c:dPt>
            <c:idx val="1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872-480A-AA38-74F23115B8BA}"/>
              </c:ext>
            </c:extLst>
          </c:dPt>
          <c:errBars>
            <c:errBarType val="both"/>
            <c:errValType val="cust"/>
            <c:noEndCap val="0"/>
            <c:plus>
              <c:numRef>
                <c:f>PVT!$AB$41:$AC$41</c:f>
                <c:numCache>
                  <c:formatCode>General</c:formatCode>
                  <c:ptCount val="2"/>
                  <c:pt idx="0">
                    <c:v>5.9908784831608699</c:v>
                  </c:pt>
                  <c:pt idx="1">
                    <c:v>4.8212780693735331</c:v>
                  </c:pt>
                </c:numCache>
              </c:numRef>
            </c:plus>
            <c:minus>
              <c:numRef>
                <c:f>PVT!$AB$41:$AC$41</c:f>
                <c:numCache>
                  <c:formatCode>General</c:formatCode>
                  <c:ptCount val="2"/>
                  <c:pt idx="0">
                    <c:v>5.9908784831608699</c:v>
                  </c:pt>
                  <c:pt idx="1">
                    <c:v>4.8212780693735331</c:v>
                  </c:pt>
                </c:numCache>
              </c:numRef>
            </c:minus>
            <c:spPr>
              <a:noFill/>
              <a:ln w="3175" cap="flat" cmpd="sng" algn="ctr">
                <a:solidFill>
                  <a:schemeClr val="tx1"/>
                </a:solidFill>
                <a:round/>
              </a:ln>
              <a:effectLst/>
            </c:spPr>
          </c:errBars>
          <c:cat>
            <c:strRef>
              <c:f>PVT!$AB$39:$AC$39</c:f>
              <c:strCache>
                <c:ptCount val="2"/>
                <c:pt idx="0">
                  <c:v>20 NP</c:v>
                </c:pt>
                <c:pt idx="1">
                  <c:v>20d P</c:v>
                </c:pt>
              </c:strCache>
            </c:strRef>
          </c:cat>
          <c:val>
            <c:numRef>
              <c:f>PVT!$AB$40:$AC$40</c:f>
              <c:numCache>
                <c:formatCode>General</c:formatCode>
                <c:ptCount val="2"/>
                <c:pt idx="0">
                  <c:v>48.291666666666273</c:v>
                </c:pt>
                <c:pt idx="1">
                  <c:v>19.98333333333305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872-480A-AA38-74F23115B8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27"/>
        <c:axId val="1315729680"/>
        <c:axId val="1315712848"/>
      </c:barChart>
      <c:catAx>
        <c:axId val="1315729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one"/>
        <c:spPr>
          <a:noFill/>
          <a:ln w="63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5712848"/>
        <c:crosses val="autoZero"/>
        <c:auto val="1"/>
        <c:lblAlgn val="ctr"/>
        <c:lblOffset val="100"/>
        <c:noMultiLvlLbl val="0"/>
      </c:catAx>
      <c:valAx>
        <c:axId val="1315712848"/>
        <c:scaling>
          <c:orientation val="minMax"/>
          <c:max val="70"/>
          <c:min val="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63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1315729680"/>
        <c:crosses val="autoZero"/>
        <c:crossBetween val="between"/>
        <c:majorUnit val="3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030A0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023-9049-9A4E-9F118A773321}"/>
              </c:ext>
            </c:extLst>
          </c:dPt>
          <c:dPt>
            <c:idx val="1"/>
            <c:invertIfNegative val="0"/>
            <c:bubble3D val="0"/>
            <c:spPr>
              <a:solidFill>
                <a:srgbClr val="C00000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023-9049-9A4E-9F118A773321}"/>
              </c:ext>
            </c:extLst>
          </c:dPt>
          <c:errBars>
            <c:errBarType val="both"/>
            <c:errValType val="cust"/>
            <c:noEndCap val="0"/>
            <c:plus>
              <c:numRef>
                <c:f>PL!$P$124</c:f>
                <c:numCache>
                  <c:formatCode>General</c:formatCode>
                  <c:ptCount val="1"/>
                  <c:pt idx="0">
                    <c:v>6.4817195723465604</c:v>
                  </c:pt>
                </c:numCache>
              </c:numRef>
            </c:plus>
            <c:minus>
              <c:numRef>
                <c:f>PL!$P$124</c:f>
                <c:numCache>
                  <c:formatCode>General</c:formatCode>
                  <c:ptCount val="1"/>
                  <c:pt idx="0">
                    <c:v>6.4817195723465604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/>
                </a:solidFill>
                <a:round/>
              </a:ln>
              <a:effectLst/>
            </c:spPr>
          </c:errBars>
          <c:val>
            <c:numRef>
              <c:f>PL!$P$123:$Q$123</c:f>
              <c:numCache>
                <c:formatCode>0</c:formatCode>
                <c:ptCount val="2"/>
                <c:pt idx="0">
                  <c:v>25.148148148148149</c:v>
                </c:pt>
                <c:pt idx="1">
                  <c:v>40.666666666666508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023-9049-9A4E-9F118A773321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4023-9049-9A4E-9F118A773321}"/>
              </c:ext>
            </c:extLst>
          </c:dPt>
          <c:dPt>
            <c:idx val="1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4023-9049-9A4E-9F118A773321}"/>
              </c:ext>
            </c:extLst>
          </c:dPt>
          <c:errBars>
            <c:errBarType val="both"/>
            <c:errValType val="cust"/>
            <c:noEndCap val="0"/>
            <c:plus>
              <c:numRef>
                <c:f>PL!$P$135</c:f>
                <c:numCache>
                  <c:formatCode>General</c:formatCode>
                  <c:ptCount val="1"/>
                  <c:pt idx="0">
                    <c:v>4.0468895234259614</c:v>
                  </c:pt>
                </c:numCache>
              </c:numRef>
            </c:plus>
            <c:minus>
              <c:numRef>
                <c:f>PL!$P$135</c:f>
                <c:numCache>
                  <c:formatCode>General</c:formatCode>
                  <c:ptCount val="1"/>
                  <c:pt idx="0">
                    <c:v>4.0468895234259614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/>
                </a:solidFill>
                <a:round/>
              </a:ln>
              <a:effectLst/>
            </c:spPr>
          </c:errBars>
          <c:val>
            <c:numRef>
              <c:f>PL!$P$134:$Q$134</c:f>
              <c:numCache>
                <c:formatCode>General</c:formatCode>
                <c:ptCount val="2"/>
                <c:pt idx="0" formatCode="0">
                  <c:v>85.9166666666667</c:v>
                </c:pt>
                <c:pt idx="1">
                  <c:v>86.523809523809433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023-9049-9A4E-9F118A7733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15599776"/>
        <c:axId val="1315602096"/>
      </c:barChart>
      <c:catAx>
        <c:axId val="1315599776"/>
        <c:scaling>
          <c:orientation val="minMax"/>
        </c:scaling>
        <c:delete val="0"/>
        <c:axPos val="b"/>
        <c:majorTickMark val="none"/>
        <c:minorTickMark val="none"/>
        <c:tickLblPos val="none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5602096"/>
        <c:crosses val="autoZero"/>
        <c:auto val="1"/>
        <c:lblAlgn val="ctr"/>
        <c:lblOffset val="100"/>
        <c:noMultiLvlLbl val="0"/>
      </c:catAx>
      <c:valAx>
        <c:axId val="1315602096"/>
        <c:scaling>
          <c:orientation val="minMax"/>
          <c:max val="100"/>
        </c:scaling>
        <c:delete val="0"/>
        <c:axPos val="l"/>
        <c:numFmt formatCode="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31559977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030A0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2F2-A845-9E03-F4458101CFEE}"/>
              </c:ext>
            </c:extLst>
          </c:dPt>
          <c:dPt>
            <c:idx val="1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2F2-A845-9E03-F4458101CFEE}"/>
              </c:ext>
            </c:extLst>
          </c:dPt>
          <c:errBars>
            <c:errBarType val="both"/>
            <c:errValType val="cust"/>
            <c:noEndCap val="0"/>
            <c:plus>
              <c:numRef>
                <c:f>PVT!$Z$41:$AA$41</c:f>
                <c:numCache>
                  <c:formatCode>General</c:formatCode>
                  <c:ptCount val="2"/>
                  <c:pt idx="0">
                    <c:v>5.0882129195116947</c:v>
                  </c:pt>
                  <c:pt idx="1">
                    <c:v>7.0490358383256826</c:v>
                  </c:pt>
                </c:numCache>
              </c:numRef>
            </c:plus>
            <c:minus>
              <c:numRef>
                <c:f>PVT!$Z$41:$AA$41</c:f>
                <c:numCache>
                  <c:formatCode>General</c:formatCode>
                  <c:ptCount val="2"/>
                  <c:pt idx="0">
                    <c:v>5.0882129195116947</c:v>
                  </c:pt>
                  <c:pt idx="1">
                    <c:v>7.0490358383256826</c:v>
                  </c:pt>
                </c:numCache>
              </c:numRef>
            </c:minus>
            <c:spPr>
              <a:noFill/>
              <a:ln w="3175" cap="flat" cmpd="sng" algn="ctr">
                <a:solidFill>
                  <a:schemeClr val="tx1"/>
                </a:solidFill>
                <a:round/>
              </a:ln>
              <a:effectLst/>
            </c:spPr>
          </c:errBars>
          <c:cat>
            <c:strRef>
              <c:f>PVT!$Z$39:$AA$39</c:f>
              <c:strCache>
                <c:ptCount val="2"/>
                <c:pt idx="0">
                  <c:v>8d NP </c:v>
                </c:pt>
                <c:pt idx="1">
                  <c:v>8d P</c:v>
                </c:pt>
              </c:strCache>
            </c:strRef>
          </c:cat>
          <c:val>
            <c:numRef>
              <c:f>PVT!$Z$40:$AA$40</c:f>
              <c:numCache>
                <c:formatCode>General</c:formatCode>
                <c:ptCount val="2"/>
                <c:pt idx="0">
                  <c:v>23.19166666666667</c:v>
                </c:pt>
                <c:pt idx="1">
                  <c:v>39.204166666666517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2F2-A845-9E03-F4458101CF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27"/>
        <c:axId val="1315642048"/>
        <c:axId val="1315644368"/>
      </c:barChart>
      <c:catAx>
        <c:axId val="1315642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one"/>
        <c:spPr>
          <a:noFill/>
          <a:ln w="63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5644368"/>
        <c:crosses val="autoZero"/>
        <c:auto val="1"/>
        <c:lblAlgn val="ctr"/>
        <c:lblOffset val="100"/>
        <c:noMultiLvlLbl val="0"/>
      </c:catAx>
      <c:valAx>
        <c:axId val="1315644368"/>
        <c:scaling>
          <c:orientation val="minMax"/>
          <c:max val="7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1315642048"/>
        <c:crosses val="autoZero"/>
        <c:crossBetween val="between"/>
        <c:majorUnit val="3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030A0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1A3-4FEB-9017-CE9F7444E9EA}"/>
              </c:ext>
            </c:extLst>
          </c:dPt>
          <c:dPt>
            <c:idx val="1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1A3-4FEB-9017-CE9F7444E9EA}"/>
              </c:ext>
            </c:extLst>
          </c:dPt>
          <c:errBars>
            <c:errBarType val="both"/>
            <c:errValType val="cust"/>
            <c:noEndCap val="0"/>
            <c:plus>
              <c:numRef>
                <c:f>core!$Z$51:$AC$51</c:f>
                <c:numCache>
                  <c:formatCode>General</c:formatCode>
                  <c:ptCount val="4"/>
                  <c:pt idx="0">
                    <c:v>3.0995953226888382</c:v>
                  </c:pt>
                  <c:pt idx="1">
                    <c:v>6.2053351960900072</c:v>
                  </c:pt>
                  <c:pt idx="2">
                    <c:v>6.2957124593147036</c:v>
                  </c:pt>
                  <c:pt idx="3">
                    <c:v>7.3934685890844074</c:v>
                  </c:pt>
                </c:numCache>
              </c:numRef>
            </c:plus>
            <c:minus>
              <c:numRef>
                <c:f>core!$Z$51:$AC$51</c:f>
                <c:numCache>
                  <c:formatCode>General</c:formatCode>
                  <c:ptCount val="4"/>
                  <c:pt idx="0">
                    <c:v>3.0995953226888382</c:v>
                  </c:pt>
                  <c:pt idx="1">
                    <c:v>6.2053351960900072</c:v>
                  </c:pt>
                  <c:pt idx="2">
                    <c:v>6.2957124593147036</c:v>
                  </c:pt>
                  <c:pt idx="3">
                    <c:v>7.3934685890844074</c:v>
                  </c:pt>
                </c:numCache>
              </c:numRef>
            </c:minus>
            <c:spPr>
              <a:noFill/>
              <a:ln w="3175" cap="flat" cmpd="sng" algn="ctr">
                <a:solidFill>
                  <a:schemeClr val="tx1"/>
                </a:solidFill>
                <a:round/>
              </a:ln>
              <a:effectLst/>
            </c:spPr>
          </c:errBars>
          <c:cat>
            <c:strRef>
              <c:f>core!$Z$49:$AA$49</c:f>
              <c:strCache>
                <c:ptCount val="2"/>
                <c:pt idx="0">
                  <c:v>8d NP</c:v>
                </c:pt>
                <c:pt idx="1">
                  <c:v>8d P</c:v>
                </c:pt>
              </c:strCache>
            </c:strRef>
          </c:cat>
          <c:val>
            <c:numRef>
              <c:f>core!$Z$50:$AA$50</c:f>
              <c:numCache>
                <c:formatCode>General</c:formatCode>
                <c:ptCount val="2"/>
                <c:pt idx="0">
                  <c:v>19.034375000000001</c:v>
                </c:pt>
                <c:pt idx="1">
                  <c:v>38.385416666666273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1A3-4FEB-9017-CE9F7444E9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1315668800"/>
        <c:axId val="1315671120"/>
      </c:barChart>
      <c:catAx>
        <c:axId val="1315668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one"/>
        <c:spPr>
          <a:noFill/>
          <a:ln w="63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5671120"/>
        <c:crosses val="autoZero"/>
        <c:auto val="1"/>
        <c:lblAlgn val="ctr"/>
        <c:lblOffset val="100"/>
        <c:noMultiLvlLbl val="0"/>
      </c:catAx>
      <c:valAx>
        <c:axId val="1315671120"/>
        <c:scaling>
          <c:orientation val="minMax"/>
          <c:max val="7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63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1315668800"/>
        <c:crosses val="autoZero"/>
        <c:crossBetween val="between"/>
        <c:majorUnit val="3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FEF-4B64-BBB1-EC5C77A709D9}"/>
              </c:ext>
            </c:extLst>
          </c:dPt>
          <c:dPt>
            <c:idx val="1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FEF-4B64-BBB1-EC5C77A709D9}"/>
              </c:ext>
            </c:extLst>
          </c:dPt>
          <c:errBars>
            <c:errBarType val="both"/>
            <c:errValType val="cust"/>
            <c:noEndCap val="0"/>
            <c:plus>
              <c:numRef>
                <c:f>core!$AB$51:$AC$51</c:f>
                <c:numCache>
                  <c:formatCode>General</c:formatCode>
                  <c:ptCount val="2"/>
                  <c:pt idx="0">
                    <c:v>6.2957124593147036</c:v>
                  </c:pt>
                  <c:pt idx="1">
                    <c:v>7.3934685890844074</c:v>
                  </c:pt>
                </c:numCache>
              </c:numRef>
            </c:plus>
            <c:minus>
              <c:numRef>
                <c:f>core!$AB$51:$AC$51</c:f>
                <c:numCache>
                  <c:formatCode>General</c:formatCode>
                  <c:ptCount val="2"/>
                  <c:pt idx="0">
                    <c:v>6.2957124593147036</c:v>
                  </c:pt>
                  <c:pt idx="1">
                    <c:v>7.3934685890844074</c:v>
                  </c:pt>
                </c:numCache>
              </c:numRef>
            </c:minus>
            <c:spPr>
              <a:noFill/>
              <a:ln w="3175" cap="flat" cmpd="sng" algn="ctr">
                <a:solidFill>
                  <a:schemeClr val="tx1"/>
                </a:solidFill>
                <a:round/>
              </a:ln>
              <a:effectLst/>
            </c:spPr>
          </c:errBars>
          <c:cat>
            <c:strRef>
              <c:f>core!$AB$49:$AC$49</c:f>
              <c:strCache>
                <c:ptCount val="2"/>
                <c:pt idx="0">
                  <c:v>20 NP</c:v>
                </c:pt>
                <c:pt idx="1">
                  <c:v>20 P</c:v>
                </c:pt>
              </c:strCache>
            </c:strRef>
          </c:cat>
          <c:val>
            <c:numRef>
              <c:f>core!$AB$50:$AC$50</c:f>
              <c:numCache>
                <c:formatCode>General</c:formatCode>
                <c:ptCount val="2"/>
                <c:pt idx="0">
                  <c:v>23.458333333333041</c:v>
                </c:pt>
                <c:pt idx="1">
                  <c:v>23.84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FEF-4B64-BBB1-EC5C77A709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1315690576"/>
        <c:axId val="1315692896"/>
      </c:barChart>
      <c:catAx>
        <c:axId val="1315690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one"/>
        <c:spPr>
          <a:noFill/>
          <a:ln w="63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5692896"/>
        <c:crosses val="autoZero"/>
        <c:auto val="1"/>
        <c:lblAlgn val="ctr"/>
        <c:lblOffset val="100"/>
        <c:noMultiLvlLbl val="0"/>
      </c:catAx>
      <c:valAx>
        <c:axId val="1315692896"/>
        <c:scaling>
          <c:orientation val="minMax"/>
          <c:max val="70"/>
        </c:scaling>
        <c:delete val="1"/>
        <c:axPos val="l"/>
        <c:numFmt formatCode="General" sourceLinked="0"/>
        <c:majorTickMark val="out"/>
        <c:minorTickMark val="none"/>
        <c:tickLblPos val="nextTo"/>
        <c:crossAx val="1315690576"/>
        <c:crosses val="autoZero"/>
        <c:crossBetween val="between"/>
        <c:majorUnit val="3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AILO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4"/>
            <c:spPr>
              <a:solidFill>
                <a:srgbClr val="FFC000"/>
              </a:solidFill>
              <a:ln w="3175">
                <a:solidFill>
                  <a:schemeClr val="tx1"/>
                </a:solidFill>
              </a:ln>
              <a:effectLst/>
            </c:spPr>
          </c:marker>
          <c:trendline>
            <c:spPr>
              <a:ln w="6350" cap="rnd">
                <a:solidFill>
                  <a:schemeClr val="accent3">
                    <a:lumMod val="75000"/>
                  </a:schemeClr>
                </a:solidFill>
                <a:prstDash val="solid"/>
              </a:ln>
              <a:effectLst/>
            </c:spPr>
            <c:trendlineType val="linear"/>
            <c:dispRSqr val="0"/>
            <c:dispEq val="0"/>
          </c:trendline>
          <c:xVal>
            <c:numRef>
              <c:f>'Test day '!$AM$47:$AM$75</c:f>
              <c:numCache>
                <c:formatCode>General</c:formatCode>
                <c:ptCount val="29"/>
                <c:pt idx="0">
                  <c:v>8.3333330000000014</c:v>
                </c:pt>
                <c:pt idx="1">
                  <c:v>10.27778</c:v>
                </c:pt>
                <c:pt idx="2">
                  <c:v>49.72222</c:v>
                </c:pt>
                <c:pt idx="3">
                  <c:v>86.111109999999996</c:v>
                </c:pt>
                <c:pt idx="4">
                  <c:v>117.7778</c:v>
                </c:pt>
                <c:pt idx="5">
                  <c:v>106.9444</c:v>
                </c:pt>
                <c:pt idx="7">
                  <c:v>15</c:v>
                </c:pt>
                <c:pt idx="8">
                  <c:v>16</c:v>
                </c:pt>
                <c:pt idx="9">
                  <c:v>56</c:v>
                </c:pt>
                <c:pt idx="10">
                  <c:v>27</c:v>
                </c:pt>
                <c:pt idx="11">
                  <c:v>164.16669999999999</c:v>
                </c:pt>
                <c:pt idx="12">
                  <c:v>42.5</c:v>
                </c:pt>
                <c:pt idx="13">
                  <c:v>107.2222</c:v>
                </c:pt>
                <c:pt idx="14">
                  <c:v>91.666659999999993</c:v>
                </c:pt>
                <c:pt idx="15">
                  <c:v>39.166670000000003</c:v>
                </c:pt>
                <c:pt idx="18">
                  <c:v>2.65151515151515</c:v>
                </c:pt>
                <c:pt idx="19">
                  <c:v>2.314814814814814</c:v>
                </c:pt>
                <c:pt idx="20">
                  <c:v>35</c:v>
                </c:pt>
                <c:pt idx="21">
                  <c:v>44.305555555555557</c:v>
                </c:pt>
                <c:pt idx="22">
                  <c:v>41.071428571428513</c:v>
                </c:pt>
                <c:pt idx="26">
                  <c:v>77.9166666666667</c:v>
                </c:pt>
                <c:pt idx="27">
                  <c:v>60.833333333333343</c:v>
                </c:pt>
                <c:pt idx="28">
                  <c:v>61.333333333333329</c:v>
                </c:pt>
              </c:numCache>
            </c:numRef>
          </c:xVal>
          <c:yVal>
            <c:numRef>
              <c:f>'Test day '!$AN$47:$AN$75</c:f>
              <c:numCache>
                <c:formatCode>General</c:formatCode>
                <c:ptCount val="29"/>
                <c:pt idx="0">
                  <c:v>38.3333333333333</c:v>
                </c:pt>
                <c:pt idx="1">
                  <c:v>18.75</c:v>
                </c:pt>
                <c:pt idx="2">
                  <c:v>36.666666666666579</c:v>
                </c:pt>
                <c:pt idx="3">
                  <c:v>64.333333333333258</c:v>
                </c:pt>
                <c:pt idx="4">
                  <c:v>125</c:v>
                </c:pt>
                <c:pt idx="5">
                  <c:v>88.333333333333258</c:v>
                </c:pt>
                <c:pt idx="7">
                  <c:v>81.666666666666671</c:v>
                </c:pt>
                <c:pt idx="8">
                  <c:v>40</c:v>
                </c:pt>
                <c:pt idx="9">
                  <c:v>145</c:v>
                </c:pt>
                <c:pt idx="10">
                  <c:v>21.666666666666671</c:v>
                </c:pt>
                <c:pt idx="11">
                  <c:v>241.66666666666671</c:v>
                </c:pt>
                <c:pt idx="12">
                  <c:v>108.3333333333333</c:v>
                </c:pt>
                <c:pt idx="13">
                  <c:v>124.1666666666667</c:v>
                </c:pt>
                <c:pt idx="14">
                  <c:v>203.33333333333329</c:v>
                </c:pt>
                <c:pt idx="15">
                  <c:v>91.666666666666671</c:v>
                </c:pt>
                <c:pt idx="18">
                  <c:v>11.6</c:v>
                </c:pt>
                <c:pt idx="19">
                  <c:v>6.6</c:v>
                </c:pt>
                <c:pt idx="20">
                  <c:v>15</c:v>
                </c:pt>
                <c:pt idx="21">
                  <c:v>3.3</c:v>
                </c:pt>
                <c:pt idx="22">
                  <c:v>8.3000000000000007</c:v>
                </c:pt>
                <c:pt idx="26">
                  <c:v>20</c:v>
                </c:pt>
                <c:pt idx="27">
                  <c:v>25</c:v>
                </c:pt>
                <c:pt idx="28">
                  <c:v>20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86A-2D4A-97C5-C52ADBD478AB}"/>
            </c:ext>
          </c:extLst>
        </c:ser>
        <c:ser>
          <c:idx val="1"/>
          <c:order val="1"/>
          <c:tx>
            <c:v>PL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3175">
                <a:solidFill>
                  <a:schemeClr val="tx1"/>
                </a:solidFill>
              </a:ln>
              <a:effectLst/>
            </c:spPr>
          </c:marker>
          <c:xVal>
            <c:numRef>
              <c:f>'Test day '!$AM$65:$AM$75</c:f>
              <c:numCache>
                <c:formatCode>General</c:formatCode>
                <c:ptCount val="11"/>
                <c:pt idx="0">
                  <c:v>2.65151515151515</c:v>
                </c:pt>
                <c:pt idx="1">
                  <c:v>2.314814814814814</c:v>
                </c:pt>
                <c:pt idx="2">
                  <c:v>35</c:v>
                </c:pt>
                <c:pt idx="3">
                  <c:v>44.305555555555557</c:v>
                </c:pt>
                <c:pt idx="4">
                  <c:v>41.071428571428513</c:v>
                </c:pt>
                <c:pt idx="8">
                  <c:v>77.9166666666667</c:v>
                </c:pt>
                <c:pt idx="9">
                  <c:v>60.833333333333343</c:v>
                </c:pt>
                <c:pt idx="10">
                  <c:v>61.333333333333329</c:v>
                </c:pt>
              </c:numCache>
            </c:numRef>
          </c:xVal>
          <c:yVal>
            <c:numRef>
              <c:f>'Test day '!$AN$65:$AN$75</c:f>
              <c:numCache>
                <c:formatCode>General</c:formatCode>
                <c:ptCount val="11"/>
                <c:pt idx="0">
                  <c:v>11.6</c:v>
                </c:pt>
                <c:pt idx="1">
                  <c:v>6.6</c:v>
                </c:pt>
                <c:pt idx="2">
                  <c:v>15</c:v>
                </c:pt>
                <c:pt idx="3">
                  <c:v>3.3</c:v>
                </c:pt>
                <c:pt idx="4">
                  <c:v>8.3000000000000007</c:v>
                </c:pt>
                <c:pt idx="8">
                  <c:v>20</c:v>
                </c:pt>
                <c:pt idx="9">
                  <c:v>25</c:v>
                </c:pt>
                <c:pt idx="10">
                  <c:v>20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800-7E4F-A4A3-3E364A9967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50799360"/>
        <c:axId val="1350803088"/>
      </c:scatterChart>
      <c:valAx>
        <c:axId val="1350799360"/>
        <c:scaling>
          <c:orientation val="minMax"/>
          <c:max val="175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1350803088"/>
        <c:crosses val="autoZero"/>
        <c:crossBetween val="midCat"/>
        <c:majorUnit val="35"/>
      </c:valAx>
      <c:valAx>
        <c:axId val="135080308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1350799360"/>
        <c:crosses val="autoZero"/>
        <c:crossBetween val="midCat"/>
        <c:majorUnit val="1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700">
          <a:solidFill>
            <a:schemeClr val="tx1"/>
          </a:solidFill>
          <a:latin typeface="Arial" charset="0"/>
          <a:ea typeface="Arial" charset="0"/>
          <a:cs typeface="Arial" charset="0"/>
        </a:defRPr>
      </a:pPr>
      <a:endParaRPr lang="en-US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20-10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3175">
                <a:solidFill>
                  <a:schemeClr val="tx1"/>
                </a:solidFill>
              </a:ln>
              <a:effectLst/>
            </c:spPr>
          </c:marker>
          <c:trendline>
            <c:spPr>
              <a:ln w="6350" cap="rnd">
                <a:solidFill>
                  <a:schemeClr val="accent3">
                    <a:lumMod val="75000"/>
                  </a:schemeClr>
                </a:solidFill>
                <a:prstDash val="solid"/>
              </a:ln>
              <a:effectLst/>
            </c:spPr>
            <c:trendlineType val="linear"/>
            <c:dispRSqr val="0"/>
            <c:dispEq val="0"/>
          </c:trendline>
          <c:xVal>
            <c:numRef>
              <c:f>'Test day '!$AG$47:$AG$75</c:f>
              <c:numCache>
                <c:formatCode>General</c:formatCode>
                <c:ptCount val="29"/>
                <c:pt idx="0">
                  <c:v>93</c:v>
                </c:pt>
                <c:pt idx="1">
                  <c:v>79</c:v>
                </c:pt>
                <c:pt idx="2" formatCode="0">
                  <c:v>99</c:v>
                </c:pt>
                <c:pt idx="3" formatCode="0">
                  <c:v>99</c:v>
                </c:pt>
                <c:pt idx="4">
                  <c:v>100</c:v>
                </c:pt>
                <c:pt idx="5">
                  <c:v>89</c:v>
                </c:pt>
                <c:pt idx="7">
                  <c:v>61</c:v>
                </c:pt>
                <c:pt idx="8">
                  <c:v>48</c:v>
                </c:pt>
                <c:pt idx="9">
                  <c:v>43</c:v>
                </c:pt>
                <c:pt idx="10">
                  <c:v>22</c:v>
                </c:pt>
                <c:pt idx="11">
                  <c:v>0</c:v>
                </c:pt>
                <c:pt idx="12">
                  <c:v>0</c:v>
                </c:pt>
                <c:pt idx="13">
                  <c:v>46</c:v>
                </c:pt>
                <c:pt idx="14">
                  <c:v>31</c:v>
                </c:pt>
                <c:pt idx="15">
                  <c:v>52</c:v>
                </c:pt>
                <c:pt idx="18">
                  <c:v>95</c:v>
                </c:pt>
                <c:pt idx="19">
                  <c:v>86</c:v>
                </c:pt>
                <c:pt idx="20">
                  <c:v>93</c:v>
                </c:pt>
                <c:pt idx="21">
                  <c:v>84</c:v>
                </c:pt>
                <c:pt idx="22">
                  <c:v>93</c:v>
                </c:pt>
                <c:pt idx="26">
                  <c:v>13</c:v>
                </c:pt>
                <c:pt idx="27">
                  <c:v>29</c:v>
                </c:pt>
                <c:pt idx="28">
                  <c:v>58</c:v>
                </c:pt>
              </c:numCache>
            </c:numRef>
          </c:xVal>
          <c:yVal>
            <c:numRef>
              <c:f>'Test day '!$AH$47:$AH$75</c:f>
              <c:numCache>
                <c:formatCode>General</c:formatCode>
                <c:ptCount val="29"/>
                <c:pt idx="0">
                  <c:v>8.3333330000000014</c:v>
                </c:pt>
                <c:pt idx="1">
                  <c:v>10.27778</c:v>
                </c:pt>
                <c:pt idx="2">
                  <c:v>49.72222</c:v>
                </c:pt>
                <c:pt idx="3">
                  <c:v>86.111109999999996</c:v>
                </c:pt>
                <c:pt idx="4">
                  <c:v>117.7778</c:v>
                </c:pt>
                <c:pt idx="5">
                  <c:v>106.9444</c:v>
                </c:pt>
                <c:pt idx="7">
                  <c:v>15</c:v>
                </c:pt>
                <c:pt idx="8">
                  <c:v>16</c:v>
                </c:pt>
                <c:pt idx="9">
                  <c:v>56</c:v>
                </c:pt>
                <c:pt idx="10">
                  <c:v>27</c:v>
                </c:pt>
                <c:pt idx="11">
                  <c:v>164.16669999999999</c:v>
                </c:pt>
                <c:pt idx="12">
                  <c:v>42.5</c:v>
                </c:pt>
                <c:pt idx="13">
                  <c:v>107.2222</c:v>
                </c:pt>
                <c:pt idx="14">
                  <c:v>91.666659999999993</c:v>
                </c:pt>
                <c:pt idx="15">
                  <c:v>39.166670000000003</c:v>
                </c:pt>
                <c:pt idx="18">
                  <c:v>2.65151515151515</c:v>
                </c:pt>
                <c:pt idx="19">
                  <c:v>2.314814814814814</c:v>
                </c:pt>
                <c:pt idx="20">
                  <c:v>35</c:v>
                </c:pt>
                <c:pt idx="21">
                  <c:v>44.305555555555557</c:v>
                </c:pt>
                <c:pt idx="22">
                  <c:v>41.071428571428442</c:v>
                </c:pt>
                <c:pt idx="26">
                  <c:v>60.833333333333343</c:v>
                </c:pt>
                <c:pt idx="27">
                  <c:v>77.9166666666667</c:v>
                </c:pt>
                <c:pt idx="28">
                  <c:v>61.333333333333329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570-B941-A6B8-748420BF2804}"/>
            </c:ext>
          </c:extLst>
        </c:ser>
        <c:ser>
          <c:idx val="1"/>
          <c:order val="1"/>
          <c:tx>
            <c:v>20-4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3175">
                <a:solidFill>
                  <a:schemeClr val="tx1"/>
                </a:solidFill>
              </a:ln>
              <a:effectLst/>
            </c:spPr>
          </c:marker>
          <c:xVal>
            <c:numRef>
              <c:f>'Test day '!$AG$65:$AG$75</c:f>
              <c:numCache>
                <c:formatCode>General</c:formatCode>
                <c:ptCount val="11"/>
                <c:pt idx="0">
                  <c:v>95</c:v>
                </c:pt>
                <c:pt idx="1">
                  <c:v>86</c:v>
                </c:pt>
                <c:pt idx="2">
                  <c:v>93</c:v>
                </c:pt>
                <c:pt idx="3">
                  <c:v>84</c:v>
                </c:pt>
                <c:pt idx="4">
                  <c:v>93</c:v>
                </c:pt>
                <c:pt idx="8">
                  <c:v>13</c:v>
                </c:pt>
                <c:pt idx="9">
                  <c:v>29</c:v>
                </c:pt>
                <c:pt idx="10">
                  <c:v>58</c:v>
                </c:pt>
              </c:numCache>
            </c:numRef>
          </c:xVal>
          <c:yVal>
            <c:numRef>
              <c:f>'Test day '!$AH$65:$AH$75</c:f>
              <c:numCache>
                <c:formatCode>General</c:formatCode>
                <c:ptCount val="11"/>
                <c:pt idx="0">
                  <c:v>2.65151515151515</c:v>
                </c:pt>
                <c:pt idx="1">
                  <c:v>2.314814814814814</c:v>
                </c:pt>
                <c:pt idx="2">
                  <c:v>35</c:v>
                </c:pt>
                <c:pt idx="3">
                  <c:v>44.305555555555557</c:v>
                </c:pt>
                <c:pt idx="4">
                  <c:v>41.071428571428442</c:v>
                </c:pt>
                <c:pt idx="8">
                  <c:v>60.833333333333343</c:v>
                </c:pt>
                <c:pt idx="9">
                  <c:v>77.9166666666667</c:v>
                </c:pt>
                <c:pt idx="10">
                  <c:v>61.333333333333329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285-8047-B494-76FBA76DB0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52850512"/>
        <c:axId val="1352852560"/>
      </c:scatterChart>
      <c:valAx>
        <c:axId val="1352850512"/>
        <c:scaling>
          <c:orientation val="minMax"/>
          <c:max val="100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1352852560"/>
        <c:crosses val="autoZero"/>
        <c:crossBetween val="midCat"/>
        <c:majorUnit val="20"/>
      </c:valAx>
      <c:valAx>
        <c:axId val="1352852560"/>
        <c:scaling>
          <c:orientation val="minMax"/>
          <c:max val="20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1352850512"/>
        <c:crossesAt val="-5"/>
        <c:crossBetween val="midCat"/>
        <c:majorUnit val="5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700">
          <a:solidFill>
            <a:schemeClr val="tx1"/>
          </a:solidFill>
          <a:latin typeface="Arial" charset="0"/>
          <a:ea typeface="Arial" charset="0"/>
          <a:cs typeface="Arial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8d</c:v>
          </c:tx>
          <c:spPr>
            <a:solidFill>
              <a:srgbClr val="7030A0"/>
            </a:solidFill>
          </c:spPr>
          <c:invertIfNegative val="0"/>
          <c:errBars>
            <c:errBarType val="both"/>
            <c:errValType val="cust"/>
            <c:noEndCap val="0"/>
            <c:plus>
              <c:numRef>
                <c:f>'cond reg'!$E$386</c:f>
                <c:numCache>
                  <c:formatCode>General</c:formatCode>
                  <c:ptCount val="1"/>
                  <c:pt idx="0">
                    <c:v>1.581646885378631</c:v>
                  </c:pt>
                </c:numCache>
              </c:numRef>
            </c:plus>
            <c:minus>
              <c:numRef>
                <c:f>'cond reg'!$E$386</c:f>
                <c:numCache>
                  <c:formatCode>General</c:formatCode>
                  <c:ptCount val="1"/>
                  <c:pt idx="0">
                    <c:v>1.581646885378631</c:v>
                  </c:pt>
                </c:numCache>
              </c:numRef>
            </c:minus>
            <c:spPr>
              <a:ln w="3175"/>
            </c:spPr>
          </c:errBars>
          <c:val>
            <c:numRef>
              <c:f>'cond reg'!$E$385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5F-46A0-9EF7-357C10AD2DF6}"/>
            </c:ext>
          </c:extLst>
        </c:ser>
        <c:ser>
          <c:idx val="1"/>
          <c:order val="1"/>
          <c:tx>
            <c:v>20d</c:v>
          </c:tx>
          <c:spPr>
            <a:solidFill>
              <a:srgbClr val="C00000"/>
            </a:solidFill>
          </c:spPr>
          <c:invertIfNegative val="0"/>
          <c:errBars>
            <c:errBarType val="both"/>
            <c:errValType val="cust"/>
            <c:noEndCap val="0"/>
            <c:plus>
              <c:numRef>
                <c:f>'cond reg'!$F$386</c:f>
                <c:numCache>
                  <c:formatCode>General</c:formatCode>
                  <c:ptCount val="1"/>
                  <c:pt idx="0">
                    <c:v>0.90086264099605495</c:v>
                  </c:pt>
                </c:numCache>
              </c:numRef>
            </c:plus>
            <c:minus>
              <c:numRef>
                <c:f>'cond reg'!$F$386</c:f>
                <c:numCache>
                  <c:formatCode>General</c:formatCode>
                  <c:ptCount val="1"/>
                  <c:pt idx="0">
                    <c:v>0.90086264099605495</c:v>
                  </c:pt>
                </c:numCache>
              </c:numRef>
            </c:minus>
            <c:spPr>
              <a:ln w="0"/>
            </c:spPr>
          </c:errBars>
          <c:val>
            <c:numRef>
              <c:f>'cond reg'!$F$385</c:f>
              <c:numCache>
                <c:formatCode>General</c:formatCode>
                <c:ptCount val="1"/>
                <c:pt idx="0">
                  <c:v>11.22777777777778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65F-46A0-9EF7-357C10AD2D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30"/>
        <c:axId val="1352290752"/>
        <c:axId val="1352293072"/>
      </c:barChart>
      <c:catAx>
        <c:axId val="1352290752"/>
        <c:scaling>
          <c:orientation val="minMax"/>
        </c:scaling>
        <c:delete val="0"/>
        <c:axPos val="b"/>
        <c:majorTickMark val="none"/>
        <c:minorTickMark val="none"/>
        <c:tickLblPos val="none"/>
        <c:spPr>
          <a:ln>
            <a:solidFill>
              <a:schemeClr val="tx1"/>
            </a:solidFill>
          </a:ln>
        </c:spPr>
        <c:crossAx val="1352293072"/>
        <c:crosses val="autoZero"/>
        <c:auto val="1"/>
        <c:lblAlgn val="ctr"/>
        <c:lblOffset val="100"/>
        <c:noMultiLvlLbl val="0"/>
      </c:catAx>
      <c:valAx>
        <c:axId val="1352293072"/>
        <c:scaling>
          <c:orientation val="minMax"/>
          <c:max val="25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txPr>
          <a:bodyPr/>
          <a:lstStyle/>
          <a:p>
            <a:pPr>
              <a:defRPr sz="800"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1352290752"/>
        <c:crosses val="autoZero"/>
        <c:crossBetween val="between"/>
        <c:majorUnit val="5"/>
      </c:valAx>
    </c:plotArea>
    <c:plotVisOnly val="1"/>
    <c:dispBlanksAs val="gap"/>
    <c:showDLblsOverMax val="0"/>
  </c:chart>
  <c:externalData r:id="rId1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20-10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3175">
                <a:solidFill>
                  <a:schemeClr val="tx1"/>
                </a:solidFill>
              </a:ln>
              <a:effectLst/>
            </c:spPr>
          </c:marker>
          <c:trendline>
            <c:spPr>
              <a:ln w="6350" cap="rnd">
                <a:solidFill>
                  <a:schemeClr val="accent3">
                    <a:lumMod val="75000"/>
                  </a:schemeClr>
                </a:solidFill>
                <a:prstDash val="solid"/>
              </a:ln>
              <a:effectLst/>
            </c:spPr>
            <c:trendlineType val="linear"/>
            <c:dispRSqr val="0"/>
            <c:dispEq val="0"/>
          </c:trendline>
          <c:xVal>
            <c:numRef>
              <c:f>'Test day '!$AA$46:$AA$75</c:f>
              <c:numCache>
                <c:formatCode>General</c:formatCode>
                <c:ptCount val="30"/>
                <c:pt idx="0">
                  <c:v>93</c:v>
                </c:pt>
                <c:pt idx="1">
                  <c:v>79</c:v>
                </c:pt>
                <c:pt idx="2">
                  <c:v>99</c:v>
                </c:pt>
                <c:pt idx="3">
                  <c:v>99</c:v>
                </c:pt>
                <c:pt idx="4">
                  <c:v>100</c:v>
                </c:pt>
                <c:pt idx="5">
                  <c:v>89</c:v>
                </c:pt>
                <c:pt idx="7">
                  <c:v>46</c:v>
                </c:pt>
                <c:pt idx="8">
                  <c:v>48</c:v>
                </c:pt>
                <c:pt idx="9">
                  <c:v>43</c:v>
                </c:pt>
                <c:pt idx="10">
                  <c:v>22</c:v>
                </c:pt>
                <c:pt idx="11">
                  <c:v>0</c:v>
                </c:pt>
                <c:pt idx="12">
                  <c:v>0</c:v>
                </c:pt>
                <c:pt idx="13">
                  <c:v>46</c:v>
                </c:pt>
                <c:pt idx="14">
                  <c:v>31</c:v>
                </c:pt>
                <c:pt idx="15">
                  <c:v>52</c:v>
                </c:pt>
                <c:pt idx="20" formatCode="0">
                  <c:v>84.333333333333258</c:v>
                </c:pt>
                <c:pt idx="21" formatCode="0">
                  <c:v>86</c:v>
                </c:pt>
                <c:pt idx="22" formatCode="0">
                  <c:v>93</c:v>
                </c:pt>
                <c:pt idx="23" formatCode="0">
                  <c:v>95</c:v>
                </c:pt>
                <c:pt idx="24" formatCode="0">
                  <c:v>97</c:v>
                </c:pt>
                <c:pt idx="26" formatCode="0">
                  <c:v>12.6666666666667</c:v>
                </c:pt>
                <c:pt idx="27" formatCode="0">
                  <c:v>29</c:v>
                </c:pt>
                <c:pt idx="28" formatCode="0">
                  <c:v>46.333333333333329</c:v>
                </c:pt>
                <c:pt idx="29" formatCode="0">
                  <c:v>57.666666666666558</c:v>
                </c:pt>
              </c:numCache>
            </c:numRef>
          </c:xVal>
          <c:yVal>
            <c:numRef>
              <c:f>'Test day '!$AB$46:$AB$75</c:f>
              <c:numCache>
                <c:formatCode>General</c:formatCode>
                <c:ptCount val="30"/>
                <c:pt idx="0">
                  <c:v>38.333333333333343</c:v>
                </c:pt>
                <c:pt idx="1">
                  <c:v>18.75</c:v>
                </c:pt>
                <c:pt idx="2">
                  <c:v>36.666666666666579</c:v>
                </c:pt>
                <c:pt idx="3">
                  <c:v>64.333333333333258</c:v>
                </c:pt>
                <c:pt idx="4">
                  <c:v>125</c:v>
                </c:pt>
                <c:pt idx="5">
                  <c:v>88.333333333333258</c:v>
                </c:pt>
                <c:pt idx="7">
                  <c:v>81.666666666666671</c:v>
                </c:pt>
                <c:pt idx="8">
                  <c:v>40</c:v>
                </c:pt>
                <c:pt idx="9">
                  <c:v>145</c:v>
                </c:pt>
                <c:pt idx="10">
                  <c:v>21.666666666666671</c:v>
                </c:pt>
                <c:pt idx="11">
                  <c:v>241.66666666666671</c:v>
                </c:pt>
                <c:pt idx="12">
                  <c:v>108.3333333333333</c:v>
                </c:pt>
                <c:pt idx="13">
                  <c:v>124.1666666666667</c:v>
                </c:pt>
                <c:pt idx="14">
                  <c:v>203.33333333333329</c:v>
                </c:pt>
                <c:pt idx="15">
                  <c:v>91.666666666666671</c:v>
                </c:pt>
                <c:pt idx="20">
                  <c:v>4.166666666666667</c:v>
                </c:pt>
                <c:pt idx="21">
                  <c:v>5</c:v>
                </c:pt>
                <c:pt idx="22">
                  <c:v>14.16666666666667</c:v>
                </c:pt>
                <c:pt idx="23">
                  <c:v>9.1666666666666696</c:v>
                </c:pt>
                <c:pt idx="24">
                  <c:v>11.66666666666667</c:v>
                </c:pt>
                <c:pt idx="26">
                  <c:v>25.833333333333279</c:v>
                </c:pt>
                <c:pt idx="27">
                  <c:v>17.5</c:v>
                </c:pt>
                <c:pt idx="28">
                  <c:v>17.5</c:v>
                </c:pt>
                <c:pt idx="29">
                  <c:v>17.5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9DE-0649-AF79-8B3B8C0849BA}"/>
            </c:ext>
          </c:extLst>
        </c:ser>
        <c:ser>
          <c:idx val="1"/>
          <c:order val="1"/>
          <c:tx>
            <c:v>20-4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3175">
                <a:solidFill>
                  <a:schemeClr val="tx1"/>
                </a:solidFill>
              </a:ln>
              <a:effectLst/>
            </c:spPr>
          </c:marker>
          <c:xVal>
            <c:numRef>
              <c:f>'Test day '!$AA$66:$AA$75</c:f>
              <c:numCache>
                <c:formatCode>0</c:formatCode>
                <c:ptCount val="10"/>
                <c:pt idx="0">
                  <c:v>84.333333333333258</c:v>
                </c:pt>
                <c:pt idx="1">
                  <c:v>86</c:v>
                </c:pt>
                <c:pt idx="2">
                  <c:v>93</c:v>
                </c:pt>
                <c:pt idx="3">
                  <c:v>95</c:v>
                </c:pt>
                <c:pt idx="4">
                  <c:v>97</c:v>
                </c:pt>
                <c:pt idx="6">
                  <c:v>12.6666666666667</c:v>
                </c:pt>
                <c:pt idx="7">
                  <c:v>29</c:v>
                </c:pt>
                <c:pt idx="8">
                  <c:v>46.333333333333329</c:v>
                </c:pt>
                <c:pt idx="9">
                  <c:v>57.666666666666558</c:v>
                </c:pt>
              </c:numCache>
            </c:numRef>
          </c:xVal>
          <c:yVal>
            <c:numRef>
              <c:f>'Test day '!$AB$66:$AB$75</c:f>
              <c:numCache>
                <c:formatCode>General</c:formatCode>
                <c:ptCount val="10"/>
                <c:pt idx="0">
                  <c:v>4.166666666666667</c:v>
                </c:pt>
                <c:pt idx="1">
                  <c:v>5</c:v>
                </c:pt>
                <c:pt idx="2">
                  <c:v>14.16666666666667</c:v>
                </c:pt>
                <c:pt idx="3">
                  <c:v>9.1666666666666696</c:v>
                </c:pt>
                <c:pt idx="4">
                  <c:v>11.66666666666667</c:v>
                </c:pt>
                <c:pt idx="6">
                  <c:v>25.833333333333279</c:v>
                </c:pt>
                <c:pt idx="7">
                  <c:v>17.5</c:v>
                </c:pt>
                <c:pt idx="8">
                  <c:v>17.5</c:v>
                </c:pt>
                <c:pt idx="9">
                  <c:v>17.5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019-6543-B75B-58589CDD1A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53189376"/>
        <c:axId val="1353191008"/>
      </c:scatterChart>
      <c:valAx>
        <c:axId val="1353189376"/>
        <c:scaling>
          <c:orientation val="minMax"/>
          <c:max val="100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1353191008"/>
        <c:crosses val="autoZero"/>
        <c:crossBetween val="midCat"/>
        <c:majorUnit val="20"/>
      </c:valAx>
      <c:valAx>
        <c:axId val="1353191008"/>
        <c:scaling>
          <c:orientation val="minMax"/>
          <c:max val="250"/>
          <c:min val="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1353189376"/>
        <c:crossesAt val="-5"/>
        <c:crossBetween val="midCat"/>
        <c:majorUnit val="5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700">
          <a:solidFill>
            <a:schemeClr val="tx1"/>
          </a:solidFill>
          <a:latin typeface="Arial" charset="0"/>
          <a:ea typeface="Arial" charset="0"/>
          <a:cs typeface="Arial" charset="0"/>
        </a:defRPr>
      </a:pPr>
      <a:endParaRPr lang="en-US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>
            <a:solidFill>
              <a:srgbClr val="7030A0"/>
            </a:solidFill>
          </c:spPr>
          <c:dPt>
            <c:idx val="0"/>
            <c:bubble3D val="0"/>
            <c:spPr>
              <a:solidFill>
                <a:srgbClr val="7030A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051-4E49-B61B-2ECD5442D4CC}"/>
              </c:ext>
            </c:extLst>
          </c:dPt>
          <c:dPt>
            <c:idx val="1"/>
            <c:bubble3D val="0"/>
            <c:spPr>
              <a:solidFill>
                <a:srgbClr val="7030A0">
                  <a:alpha val="50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051-4E49-B61B-2ECD5442D4CC}"/>
              </c:ext>
            </c:extLst>
          </c:dPt>
          <c:val>
            <c:numRef>
              <c:f>'Test day '!$U$60:$V$60</c:f>
              <c:numCache>
                <c:formatCode>0</c:formatCode>
                <c:ptCount val="2"/>
                <c:pt idx="0">
                  <c:v>37.5</c:v>
                </c:pt>
                <c:pt idx="1">
                  <c:v>62.5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051-4E49-B61B-2ECD5442D4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>
            <a:solidFill>
              <a:srgbClr val="FFC000"/>
            </a:solidFill>
          </c:spPr>
          <c:dPt>
            <c:idx val="0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EA5-FE44-9951-CD4FE984C3EC}"/>
              </c:ext>
            </c:extLst>
          </c:dPt>
          <c:dPt>
            <c:idx val="1"/>
            <c:bubble3D val="0"/>
            <c:spPr>
              <a:solidFill>
                <a:srgbClr val="FFC000">
                  <a:alpha val="50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EA5-FE44-9951-CD4FE984C3EC}"/>
              </c:ext>
            </c:extLst>
          </c:dPt>
          <c:val>
            <c:numRef>
              <c:f>'Test day '!$U$64:$V$64</c:f>
              <c:numCache>
                <c:formatCode>0</c:formatCode>
                <c:ptCount val="2"/>
                <c:pt idx="0">
                  <c:v>36.842105263157897</c:v>
                </c:pt>
                <c:pt idx="1">
                  <c:v>63.157894736842003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EA5-FE44-9951-CD4FE984C3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C4F-5C45-A05D-82891BFAA9C7}"/>
              </c:ext>
            </c:extLst>
          </c:dPt>
          <c:dPt>
            <c:idx val="1"/>
            <c:bubble3D val="0"/>
            <c:spPr>
              <a:solidFill>
                <a:srgbClr val="C00000">
                  <a:alpha val="50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C4F-5C45-A05D-82891BFAA9C7}"/>
              </c:ext>
            </c:extLst>
          </c:dPt>
          <c:val>
            <c:numRef>
              <c:f>'Test day '!$U$62:$V$62</c:f>
              <c:numCache>
                <c:formatCode>0</c:formatCode>
                <c:ptCount val="2"/>
                <c:pt idx="0">
                  <c:v>88.888888888888602</c:v>
                </c:pt>
                <c:pt idx="1">
                  <c:v>11.111111111111111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C4F-5C45-A05D-82891BFAA9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400-2C48-BB28-8F0F9DF46CE7}"/>
              </c:ext>
            </c:extLst>
          </c:dPt>
          <c:dPt>
            <c:idx val="1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400-2C48-BB28-8F0F9DF46CE7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400-2C48-BB28-8F0F9DF46CE7}"/>
              </c:ext>
            </c:extLst>
          </c:dPt>
          <c:errBars>
            <c:errBarType val="both"/>
            <c:errValType val="cust"/>
            <c:noEndCap val="0"/>
            <c:plus>
              <c:numRef>
                <c:f>Sheet1!$V$9:$X$9</c:f>
                <c:numCache>
                  <c:formatCode>General</c:formatCode>
                  <c:ptCount val="3"/>
                  <c:pt idx="0">
                    <c:v>4.73699758185868</c:v>
                  </c:pt>
                  <c:pt idx="1">
                    <c:v>4.8950566719223527</c:v>
                  </c:pt>
                  <c:pt idx="2">
                    <c:v>2.5672396210028259</c:v>
                  </c:pt>
                </c:numCache>
              </c:numRef>
            </c:plus>
            <c:minus>
              <c:numRef>
                <c:f>Sheet1!$V$9:$X$9</c:f>
                <c:numCache>
                  <c:formatCode>General</c:formatCode>
                  <c:ptCount val="3"/>
                  <c:pt idx="0">
                    <c:v>4.73699758185868</c:v>
                  </c:pt>
                  <c:pt idx="1">
                    <c:v>4.8950566719223527</c:v>
                  </c:pt>
                  <c:pt idx="2">
                    <c:v>2.5672396210028259</c:v>
                  </c:pt>
                </c:numCache>
              </c:numRef>
            </c:minus>
            <c:spPr>
              <a:noFill/>
              <a:ln w="3175" cap="flat" cmpd="sng" algn="ctr">
                <a:solidFill>
                  <a:schemeClr val="tx1"/>
                </a:solidFill>
                <a:round/>
              </a:ln>
              <a:effectLst/>
            </c:spPr>
          </c:errBars>
          <c:val>
            <c:numRef>
              <c:f>Sheet1!$V$8:$X$8</c:f>
              <c:numCache>
                <c:formatCode>0.0</c:formatCode>
                <c:ptCount val="3"/>
                <c:pt idx="0">
                  <c:v>11.305555555555561</c:v>
                </c:pt>
                <c:pt idx="1">
                  <c:v>26.251461988304101</c:v>
                </c:pt>
                <c:pt idx="2">
                  <c:v>12.25730994152047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400-2C48-BB28-8F0F9DF46C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axId val="1312078368"/>
        <c:axId val="1312080688"/>
      </c:barChart>
      <c:catAx>
        <c:axId val="1312078368"/>
        <c:scaling>
          <c:orientation val="minMax"/>
        </c:scaling>
        <c:delete val="0"/>
        <c:axPos val="b"/>
        <c:majorTickMark val="none"/>
        <c:minorTickMark val="none"/>
        <c:tickLblPos val="none"/>
        <c:spPr>
          <a:noFill/>
          <a:ln w="63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1312080688"/>
        <c:crosses val="autoZero"/>
        <c:auto val="1"/>
        <c:lblAlgn val="ctr"/>
        <c:lblOffset val="100"/>
        <c:noMultiLvlLbl val="0"/>
      </c:catAx>
      <c:valAx>
        <c:axId val="1312080688"/>
        <c:scaling>
          <c:orientation val="minMax"/>
          <c:max val="40"/>
        </c:scaling>
        <c:delete val="0"/>
        <c:axPos val="l"/>
        <c:numFmt formatCode="0" sourceLinked="0"/>
        <c:majorTickMark val="out"/>
        <c:minorTickMark val="none"/>
        <c:tickLblPos val="nextTo"/>
        <c:spPr>
          <a:noFill/>
          <a:ln w="63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131207836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600">
          <a:solidFill>
            <a:schemeClr val="tx1"/>
          </a:solidFill>
          <a:latin typeface="Arial" charset="0"/>
          <a:ea typeface="Arial" charset="0"/>
          <a:cs typeface="Arial" charset="0"/>
        </a:defRPr>
      </a:pPr>
      <a:endParaRPr lang="en-US"/>
    </a:p>
  </c:txPr>
  <c:externalData r:id="rId3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7030A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674-5441-B377-D53992C83CA4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674-5441-B377-D53992C83CA4}"/>
              </c:ext>
            </c:extLst>
          </c:dPt>
          <c:errBars>
            <c:errBarType val="both"/>
            <c:errValType val="cust"/>
            <c:noEndCap val="0"/>
            <c:plus>
              <c:numRef>
                <c:f>'combined cond'!$E$30:$G$30</c:f>
                <c:numCache>
                  <c:formatCode>General</c:formatCode>
                  <c:ptCount val="3"/>
                  <c:pt idx="0">
                    <c:v>1.6394667278392121</c:v>
                  </c:pt>
                  <c:pt idx="1">
                    <c:v>1.66104863466296</c:v>
                  </c:pt>
                  <c:pt idx="2">
                    <c:v>1.609447362964487</c:v>
                  </c:pt>
                </c:numCache>
              </c:numRef>
            </c:plus>
            <c:minus>
              <c:numRef>
                <c:f>'combined cond'!$E$30:$G$30</c:f>
                <c:numCache>
                  <c:formatCode>General</c:formatCode>
                  <c:ptCount val="3"/>
                  <c:pt idx="0">
                    <c:v>1.6394667278392121</c:v>
                  </c:pt>
                  <c:pt idx="1">
                    <c:v>1.66104863466296</c:v>
                  </c:pt>
                  <c:pt idx="2">
                    <c:v>1.609447362964487</c:v>
                  </c:pt>
                </c:numCache>
              </c:numRef>
            </c:minus>
            <c:spPr>
              <a:noFill/>
              <a:ln w="3175" cap="flat" cmpd="sng" algn="ctr">
                <a:solidFill>
                  <a:schemeClr val="tx1">
                    <a:lumMod val="95000"/>
                    <a:lumOff val="5000"/>
                  </a:schemeClr>
                </a:solidFill>
                <a:round/>
              </a:ln>
              <a:effectLst/>
            </c:spPr>
          </c:errBars>
          <c:val>
            <c:numRef>
              <c:f>'combined cond'!$E$29:$G$29</c:f>
              <c:numCache>
                <c:formatCode>General</c:formatCode>
                <c:ptCount val="3"/>
                <c:pt idx="0">
                  <c:v>88.141203703703695</c:v>
                </c:pt>
                <c:pt idx="1">
                  <c:v>88.779727095516549</c:v>
                </c:pt>
                <c:pt idx="2">
                  <c:v>85.148148148148181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674-5441-B377-D53992C83C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axId val="1312045136"/>
        <c:axId val="1312047456"/>
      </c:barChart>
      <c:catAx>
        <c:axId val="1312045136"/>
        <c:scaling>
          <c:orientation val="minMax"/>
        </c:scaling>
        <c:delete val="0"/>
        <c:axPos val="b"/>
        <c:majorTickMark val="none"/>
        <c:minorTickMark val="none"/>
        <c:tickLblPos val="none"/>
        <c:spPr>
          <a:noFill/>
          <a:ln w="63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1312047456"/>
        <c:crosses val="autoZero"/>
        <c:auto val="1"/>
        <c:lblAlgn val="ctr"/>
        <c:lblOffset val="100"/>
        <c:noMultiLvlLbl val="0"/>
      </c:catAx>
      <c:valAx>
        <c:axId val="1312047456"/>
        <c:scaling>
          <c:orientation val="minMax"/>
          <c:min val="0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noFill/>
          <a:ln w="63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131204513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600">
          <a:solidFill>
            <a:schemeClr val="tx1">
              <a:lumMod val="95000"/>
              <a:lumOff val="5000"/>
            </a:schemeClr>
          </a:solidFill>
          <a:latin typeface="Arial" charset="0"/>
          <a:ea typeface="Arial" charset="0"/>
          <a:cs typeface="Arial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8.6920405369398795E-2"/>
          <c:y val="4.6576960174865303E-2"/>
          <c:w val="0.84631657769733304"/>
          <c:h val="0.86968073912588595"/>
        </c:manualLayout>
      </c:layout>
      <c:lineChart>
        <c:grouping val="standard"/>
        <c:varyColors val="0"/>
        <c:ser>
          <c:idx val="1"/>
          <c:order val="0"/>
          <c:spPr>
            <a:ln w="12700" cmpd="sng">
              <a:solidFill>
                <a:srgbClr val="7030A0"/>
              </a:solidFill>
            </a:ln>
          </c:spPr>
          <c:marker>
            <c:symbol val="triangle"/>
            <c:size val="5"/>
            <c:spPr>
              <a:solidFill>
                <a:srgbClr val="7030A0"/>
              </a:solidFill>
              <a:ln w="3175" cmpd="sng">
                <a:noFill/>
              </a:ln>
            </c:spPr>
          </c:marker>
          <c:errBars>
            <c:errDir val="y"/>
            <c:errBarType val="both"/>
            <c:errValType val="cust"/>
            <c:noEndCap val="1"/>
            <c:plus>
              <c:numRef>
                <c:f>'cond-over ave (2)'!$B$42:$AF$42</c:f>
                <c:numCache>
                  <c:formatCode>General</c:formatCode>
                  <c:ptCount val="31"/>
                  <c:pt idx="0">
                    <c:v>2.9096766097398321</c:v>
                  </c:pt>
                  <c:pt idx="1">
                    <c:v>4.8079434882621932</c:v>
                  </c:pt>
                  <c:pt idx="2">
                    <c:v>4.8338579700936926</c:v>
                  </c:pt>
                  <c:pt idx="4">
                    <c:v>4.6596222958584423</c:v>
                  </c:pt>
                  <c:pt idx="5">
                    <c:v>4.2900746907409619</c:v>
                  </c:pt>
                  <c:pt idx="6">
                    <c:v>4.1119607714352044</c:v>
                  </c:pt>
                  <c:pt idx="8">
                    <c:v>4.3319879006000486</c:v>
                  </c:pt>
                  <c:pt idx="9">
                    <c:v>3.6089260582027252</c:v>
                  </c:pt>
                  <c:pt idx="10">
                    <c:v>3.4046979362395811</c:v>
                  </c:pt>
                  <c:pt idx="12">
                    <c:v>4.5309524245877499</c:v>
                  </c:pt>
                  <c:pt idx="13">
                    <c:v>4.5838559316682286</c:v>
                  </c:pt>
                  <c:pt idx="14">
                    <c:v>4.3245228069916877</c:v>
                  </c:pt>
                  <c:pt idx="16">
                    <c:v>4.4692515860653366</c:v>
                  </c:pt>
                  <c:pt idx="17">
                    <c:v>4.0098072045613851</c:v>
                  </c:pt>
                  <c:pt idx="18">
                    <c:v>3.7691960606254682</c:v>
                  </c:pt>
                  <c:pt idx="20">
                    <c:v>4.3120410761176808</c:v>
                  </c:pt>
                  <c:pt idx="21">
                    <c:v>3.8651162648167978</c:v>
                  </c:pt>
                  <c:pt idx="22">
                    <c:v>3.8947983418568799</c:v>
                  </c:pt>
                  <c:pt idx="24">
                    <c:v>4.0626969710019667</c:v>
                  </c:pt>
                  <c:pt idx="25">
                    <c:v>3.670016492001428</c:v>
                  </c:pt>
                  <c:pt idx="26">
                    <c:v>3.7015350638326212</c:v>
                  </c:pt>
                  <c:pt idx="28">
                    <c:v>3.9471433605623161</c:v>
                  </c:pt>
                  <c:pt idx="29">
                    <c:v>3.680126502174168</c:v>
                  </c:pt>
                  <c:pt idx="30">
                    <c:v>3.3449696738610002</c:v>
                  </c:pt>
                </c:numCache>
              </c:numRef>
            </c:plus>
            <c:minus>
              <c:numRef>
                <c:f>'cond-over ave (2)'!$B$42:$AF$42</c:f>
                <c:numCache>
                  <c:formatCode>General</c:formatCode>
                  <c:ptCount val="31"/>
                  <c:pt idx="0">
                    <c:v>2.9096766097398321</c:v>
                  </c:pt>
                  <c:pt idx="1">
                    <c:v>4.8079434882621932</c:v>
                  </c:pt>
                  <c:pt idx="2">
                    <c:v>4.8338579700936926</c:v>
                  </c:pt>
                  <c:pt idx="4">
                    <c:v>4.6596222958584423</c:v>
                  </c:pt>
                  <c:pt idx="5">
                    <c:v>4.2900746907409619</c:v>
                  </c:pt>
                  <c:pt idx="6">
                    <c:v>4.1119607714352044</c:v>
                  </c:pt>
                  <c:pt idx="8">
                    <c:v>4.3319879006000486</c:v>
                  </c:pt>
                  <c:pt idx="9">
                    <c:v>3.6089260582027252</c:v>
                  </c:pt>
                  <c:pt idx="10">
                    <c:v>3.4046979362395811</c:v>
                  </c:pt>
                  <c:pt idx="12">
                    <c:v>4.5309524245877499</c:v>
                  </c:pt>
                  <c:pt idx="13">
                    <c:v>4.5838559316682286</c:v>
                  </c:pt>
                  <c:pt idx="14">
                    <c:v>4.3245228069916877</c:v>
                  </c:pt>
                  <c:pt idx="16">
                    <c:v>4.4692515860653366</c:v>
                  </c:pt>
                  <c:pt idx="17">
                    <c:v>4.0098072045613851</c:v>
                  </c:pt>
                  <c:pt idx="18">
                    <c:v>3.7691960606254682</c:v>
                  </c:pt>
                  <c:pt idx="20">
                    <c:v>4.3120410761176808</c:v>
                  </c:pt>
                  <c:pt idx="21">
                    <c:v>3.8651162648167978</c:v>
                  </c:pt>
                  <c:pt idx="22">
                    <c:v>3.8947983418568799</c:v>
                  </c:pt>
                  <c:pt idx="24">
                    <c:v>4.0626969710019667</c:v>
                  </c:pt>
                  <c:pt idx="25">
                    <c:v>3.670016492001428</c:v>
                  </c:pt>
                  <c:pt idx="26">
                    <c:v>3.7015350638326212</c:v>
                  </c:pt>
                  <c:pt idx="28">
                    <c:v>3.9471433605623161</c:v>
                  </c:pt>
                  <c:pt idx="29">
                    <c:v>3.680126502174168</c:v>
                  </c:pt>
                  <c:pt idx="30">
                    <c:v>3.3449696738610002</c:v>
                  </c:pt>
                </c:numCache>
              </c:numRef>
            </c:minus>
            <c:spPr>
              <a:ln w="3175"/>
            </c:spPr>
          </c:errBars>
          <c:cat>
            <c:strRef>
              <c:f>'cond-over ave (2)'!$43:$43</c:f>
              <c:strCache>
                <c:ptCount val="83"/>
                <c:pt idx="1">
                  <c:v>Cond 1</c:v>
                </c:pt>
                <c:pt idx="5">
                  <c:v>Cond 2 </c:v>
                </c:pt>
                <c:pt idx="9">
                  <c:v>Cond 3</c:v>
                </c:pt>
                <c:pt idx="13">
                  <c:v>Cond 4 </c:v>
                </c:pt>
                <c:pt idx="17">
                  <c:v>Cond 5</c:v>
                </c:pt>
                <c:pt idx="21">
                  <c:v>Cond 6</c:v>
                </c:pt>
                <c:pt idx="25">
                  <c:v>Cond 7</c:v>
                </c:pt>
                <c:pt idx="29">
                  <c:v>Cond 8</c:v>
                </c:pt>
                <c:pt idx="71">
                  <c:v>26.525</c:v>
                </c:pt>
                <c:pt idx="72">
                  <c:v>26.71666667</c:v>
                </c:pt>
                <c:pt idx="73">
                  <c:v>26.96666667</c:v>
                </c:pt>
                <c:pt idx="74">
                  <c:v>26.28333333</c:v>
                </c:pt>
                <c:pt idx="75">
                  <c:v>26.1</c:v>
                </c:pt>
                <c:pt idx="76">
                  <c:v>23.01666667</c:v>
                </c:pt>
                <c:pt idx="77">
                  <c:v>23.09166667</c:v>
                </c:pt>
                <c:pt idx="78">
                  <c:v>20.83333333</c:v>
                </c:pt>
                <c:pt idx="79">
                  <c:v>21.4</c:v>
                </c:pt>
                <c:pt idx="80">
                  <c:v>24.54814815</c:v>
                </c:pt>
                <c:pt idx="82">
                  <c:v>2.0846E-05</c:v>
                </c:pt>
              </c:strCache>
            </c:strRef>
          </c:cat>
          <c:val>
            <c:numRef>
              <c:f>'cond-over ave (2)'!$B$41:$AF$41</c:f>
              <c:numCache>
                <c:formatCode>0.0</c:formatCode>
                <c:ptCount val="31"/>
                <c:pt idx="0">
                  <c:v>18.201754385964911</c:v>
                </c:pt>
                <c:pt idx="1">
                  <c:v>32.862573099415201</c:v>
                </c:pt>
                <c:pt idx="2">
                  <c:v>34.695906432748536</c:v>
                </c:pt>
                <c:pt idx="4">
                  <c:v>41.383040935672319</c:v>
                </c:pt>
                <c:pt idx="5">
                  <c:v>40.748538011695899</c:v>
                </c:pt>
                <c:pt idx="6">
                  <c:v>34.62865497076023</c:v>
                </c:pt>
                <c:pt idx="8">
                  <c:v>33.807017543859622</c:v>
                </c:pt>
                <c:pt idx="9">
                  <c:v>27.084795321637429</c:v>
                </c:pt>
                <c:pt idx="10">
                  <c:v>24.160818713450301</c:v>
                </c:pt>
                <c:pt idx="12">
                  <c:v>31.959064327485379</c:v>
                </c:pt>
                <c:pt idx="13">
                  <c:v>31</c:v>
                </c:pt>
                <c:pt idx="14">
                  <c:v>27.143274853801159</c:v>
                </c:pt>
                <c:pt idx="16">
                  <c:v>35.652046783625728</c:v>
                </c:pt>
                <c:pt idx="17">
                  <c:v>29.62865497076022</c:v>
                </c:pt>
                <c:pt idx="18">
                  <c:v>26.467836257309919</c:v>
                </c:pt>
                <c:pt idx="20">
                  <c:v>32.859649122806992</c:v>
                </c:pt>
                <c:pt idx="21">
                  <c:v>27.880116959064321</c:v>
                </c:pt>
                <c:pt idx="22">
                  <c:v>28.704678362573091</c:v>
                </c:pt>
                <c:pt idx="24">
                  <c:v>36.336257309941523</c:v>
                </c:pt>
                <c:pt idx="25">
                  <c:v>31.005847953216371</c:v>
                </c:pt>
                <c:pt idx="26">
                  <c:v>28.918128654970761</c:v>
                </c:pt>
                <c:pt idx="28">
                  <c:v>39.418128654970751</c:v>
                </c:pt>
                <c:pt idx="29">
                  <c:v>34.409356725146203</c:v>
                </c:pt>
                <c:pt idx="30">
                  <c:v>30.494152046783629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B53-4EE1-BC26-024F8FCE7E8B}"/>
            </c:ext>
          </c:extLst>
        </c:ser>
        <c:ser>
          <c:idx val="3"/>
          <c:order val="1"/>
          <c:spPr>
            <a:ln w="12700" cmpd="sng">
              <a:solidFill>
                <a:srgbClr val="7030A0"/>
              </a:solidFill>
            </a:ln>
          </c:spPr>
          <c:marker>
            <c:symbol val="square"/>
            <c:size val="4"/>
            <c:spPr>
              <a:solidFill>
                <a:srgbClr val="7030A0"/>
              </a:solidFill>
              <a:ln w="3175">
                <a:noFill/>
              </a:ln>
            </c:spPr>
          </c:marker>
          <c:errBars>
            <c:errDir val="y"/>
            <c:errBarType val="both"/>
            <c:errValType val="cust"/>
            <c:noEndCap val="1"/>
            <c:plus>
              <c:numRef>
                <c:f>'cond-over ave (2)'!$B$55:$AF$55</c:f>
                <c:numCache>
                  <c:formatCode>General</c:formatCode>
                  <c:ptCount val="31"/>
                  <c:pt idx="0">
                    <c:v>5.1673355391322104</c:v>
                  </c:pt>
                  <c:pt idx="1">
                    <c:v>7.4151477666273342</c:v>
                  </c:pt>
                  <c:pt idx="2">
                    <c:v>6.9030489808118896</c:v>
                  </c:pt>
                  <c:pt idx="4">
                    <c:v>5.9442919359335598</c:v>
                  </c:pt>
                  <c:pt idx="5">
                    <c:v>5.4134157330193942</c:v>
                  </c:pt>
                  <c:pt idx="6">
                    <c:v>5.2212854412416583</c:v>
                  </c:pt>
                  <c:pt idx="8">
                    <c:v>5.2067399022023801</c:v>
                  </c:pt>
                  <c:pt idx="9">
                    <c:v>5.1868050813025066</c:v>
                  </c:pt>
                  <c:pt idx="10">
                    <c:v>4.9222589672806496</c:v>
                  </c:pt>
                  <c:pt idx="12">
                    <c:v>3.9960001918165871</c:v>
                  </c:pt>
                  <c:pt idx="13">
                    <c:v>3.673156849047237</c:v>
                  </c:pt>
                  <c:pt idx="14">
                    <c:v>4.1019662028027097</c:v>
                  </c:pt>
                  <c:pt idx="16">
                    <c:v>2.5093966690870828</c:v>
                  </c:pt>
                  <c:pt idx="17">
                    <c:v>3.559806813011106</c:v>
                  </c:pt>
                  <c:pt idx="18">
                    <c:v>3.400883487808112</c:v>
                  </c:pt>
                  <c:pt idx="20">
                    <c:v>2.88140778589498</c:v>
                  </c:pt>
                  <c:pt idx="21">
                    <c:v>3.6288188091898221</c:v>
                  </c:pt>
                  <c:pt idx="22">
                    <c:v>3.5365521344038582</c:v>
                  </c:pt>
                  <c:pt idx="24">
                    <c:v>2.6625372847850319</c:v>
                  </c:pt>
                  <c:pt idx="25">
                    <c:v>3.1747206103610282</c:v>
                  </c:pt>
                  <c:pt idx="26">
                    <c:v>2.9988258631122551</c:v>
                  </c:pt>
                  <c:pt idx="28">
                    <c:v>1.9964085143775701</c:v>
                  </c:pt>
                  <c:pt idx="29">
                    <c:v>1.9788301391253631</c:v>
                  </c:pt>
                  <c:pt idx="30">
                    <c:v>2.6625811067777621</c:v>
                  </c:pt>
                </c:numCache>
              </c:numRef>
            </c:plus>
            <c:minus>
              <c:numRef>
                <c:f>'cond-over ave (2)'!$B$55:$AF$55</c:f>
                <c:numCache>
                  <c:formatCode>General</c:formatCode>
                  <c:ptCount val="31"/>
                  <c:pt idx="0">
                    <c:v>5.1673355391322104</c:v>
                  </c:pt>
                  <c:pt idx="1">
                    <c:v>7.4151477666273342</c:v>
                  </c:pt>
                  <c:pt idx="2">
                    <c:v>6.9030489808118896</c:v>
                  </c:pt>
                  <c:pt idx="4">
                    <c:v>5.9442919359335598</c:v>
                  </c:pt>
                  <c:pt idx="5">
                    <c:v>5.4134157330193942</c:v>
                  </c:pt>
                  <c:pt idx="6">
                    <c:v>5.2212854412416583</c:v>
                  </c:pt>
                  <c:pt idx="8">
                    <c:v>5.2067399022023801</c:v>
                  </c:pt>
                  <c:pt idx="9">
                    <c:v>5.1868050813025066</c:v>
                  </c:pt>
                  <c:pt idx="10">
                    <c:v>4.9222589672806496</c:v>
                  </c:pt>
                  <c:pt idx="12">
                    <c:v>3.9960001918165871</c:v>
                  </c:pt>
                  <c:pt idx="13">
                    <c:v>3.673156849047237</c:v>
                  </c:pt>
                  <c:pt idx="14">
                    <c:v>4.1019662028027097</c:v>
                  </c:pt>
                  <c:pt idx="16">
                    <c:v>2.5093966690870828</c:v>
                  </c:pt>
                  <c:pt idx="17">
                    <c:v>3.559806813011106</c:v>
                  </c:pt>
                  <c:pt idx="18">
                    <c:v>3.400883487808112</c:v>
                  </c:pt>
                  <c:pt idx="20">
                    <c:v>2.88140778589498</c:v>
                  </c:pt>
                  <c:pt idx="21">
                    <c:v>3.6288188091898221</c:v>
                  </c:pt>
                  <c:pt idx="22">
                    <c:v>3.5365521344038582</c:v>
                  </c:pt>
                  <c:pt idx="24">
                    <c:v>2.6625372847850319</c:v>
                  </c:pt>
                  <c:pt idx="25">
                    <c:v>3.1747206103610282</c:v>
                  </c:pt>
                  <c:pt idx="26">
                    <c:v>2.9988258631122551</c:v>
                  </c:pt>
                  <c:pt idx="28">
                    <c:v>1.9964085143775701</c:v>
                  </c:pt>
                  <c:pt idx="29">
                    <c:v>1.9788301391253631</c:v>
                  </c:pt>
                  <c:pt idx="30">
                    <c:v>2.6625811067777621</c:v>
                  </c:pt>
                </c:numCache>
              </c:numRef>
            </c:minus>
            <c:spPr>
              <a:ln w="3175"/>
            </c:spPr>
          </c:errBars>
          <c:cat>
            <c:strRef>
              <c:f>'cond-over ave (2)'!$43:$43</c:f>
              <c:strCache>
                <c:ptCount val="83"/>
                <c:pt idx="1">
                  <c:v>Cond 1</c:v>
                </c:pt>
                <c:pt idx="5">
                  <c:v>Cond 2 </c:v>
                </c:pt>
                <c:pt idx="9">
                  <c:v>Cond 3</c:v>
                </c:pt>
                <c:pt idx="13">
                  <c:v>Cond 4 </c:v>
                </c:pt>
                <c:pt idx="17">
                  <c:v>Cond 5</c:v>
                </c:pt>
                <c:pt idx="21">
                  <c:v>Cond 6</c:v>
                </c:pt>
                <c:pt idx="25">
                  <c:v>Cond 7</c:v>
                </c:pt>
                <c:pt idx="29">
                  <c:v>Cond 8</c:v>
                </c:pt>
                <c:pt idx="71">
                  <c:v>26.525</c:v>
                </c:pt>
                <c:pt idx="72">
                  <c:v>26.71666667</c:v>
                </c:pt>
                <c:pt idx="73">
                  <c:v>26.96666667</c:v>
                </c:pt>
                <c:pt idx="74">
                  <c:v>26.28333333</c:v>
                </c:pt>
                <c:pt idx="75">
                  <c:v>26.1</c:v>
                </c:pt>
                <c:pt idx="76">
                  <c:v>23.01666667</c:v>
                </c:pt>
                <c:pt idx="77">
                  <c:v>23.09166667</c:v>
                </c:pt>
                <c:pt idx="78">
                  <c:v>20.83333333</c:v>
                </c:pt>
                <c:pt idx="79">
                  <c:v>21.4</c:v>
                </c:pt>
                <c:pt idx="80">
                  <c:v>24.54814815</c:v>
                </c:pt>
                <c:pt idx="82">
                  <c:v>2.0846E-05</c:v>
                </c:pt>
              </c:strCache>
            </c:strRef>
          </c:cat>
          <c:val>
            <c:numRef>
              <c:f>'cond-over ave (2)'!$B$54:$AF$54</c:f>
              <c:numCache>
                <c:formatCode>0.0</c:formatCode>
                <c:ptCount val="31"/>
                <c:pt idx="0">
                  <c:v>29.368421052631589</c:v>
                </c:pt>
                <c:pt idx="1">
                  <c:v>53.728070175438603</c:v>
                </c:pt>
                <c:pt idx="2">
                  <c:v>62.947368421052417</c:v>
                </c:pt>
                <c:pt idx="4">
                  <c:v>60.491228070175431</c:v>
                </c:pt>
                <c:pt idx="5">
                  <c:v>78.985380116958481</c:v>
                </c:pt>
                <c:pt idx="6">
                  <c:v>78.093567251462005</c:v>
                </c:pt>
                <c:pt idx="8">
                  <c:v>72.298245614035054</c:v>
                </c:pt>
                <c:pt idx="9">
                  <c:v>72.631578947368411</c:v>
                </c:pt>
                <c:pt idx="10">
                  <c:v>72.845029239766063</c:v>
                </c:pt>
                <c:pt idx="12">
                  <c:v>81.856725146198556</c:v>
                </c:pt>
                <c:pt idx="13">
                  <c:v>85.260233918128662</c:v>
                </c:pt>
                <c:pt idx="14">
                  <c:v>81.230994152046748</c:v>
                </c:pt>
                <c:pt idx="16">
                  <c:v>89.868421052631163</c:v>
                </c:pt>
                <c:pt idx="17">
                  <c:v>84.470760233918128</c:v>
                </c:pt>
                <c:pt idx="18">
                  <c:v>83.649122807017534</c:v>
                </c:pt>
                <c:pt idx="20">
                  <c:v>88.377192982455824</c:v>
                </c:pt>
                <c:pt idx="21">
                  <c:v>84.286549707602333</c:v>
                </c:pt>
                <c:pt idx="22">
                  <c:v>82.839181286549533</c:v>
                </c:pt>
                <c:pt idx="24">
                  <c:v>88.687134502923698</c:v>
                </c:pt>
                <c:pt idx="25">
                  <c:v>84.716374269005826</c:v>
                </c:pt>
                <c:pt idx="26">
                  <c:v>85.423976608187104</c:v>
                </c:pt>
                <c:pt idx="28">
                  <c:v>91.532163742690045</c:v>
                </c:pt>
                <c:pt idx="29">
                  <c:v>88.918128654970801</c:v>
                </c:pt>
                <c:pt idx="30">
                  <c:v>86.897660818713433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B53-4EE1-BC26-024F8FCE7E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50624896"/>
        <c:axId val="1350627888"/>
      </c:lineChart>
      <c:lineChart>
        <c:grouping val="standard"/>
        <c:varyColors val="0"/>
        <c:ser>
          <c:idx val="5"/>
          <c:order val="2"/>
          <c:spPr>
            <a:ln w="12700" cmpd="sng">
              <a:solidFill>
                <a:srgbClr val="7030A0"/>
              </a:solidFill>
            </a:ln>
          </c:spPr>
          <c:marker>
            <c:symbol val="circle"/>
            <c:size val="4"/>
            <c:spPr>
              <a:solidFill>
                <a:srgbClr val="7030A0"/>
              </a:solidFill>
              <a:ln w="3175">
                <a:noFill/>
              </a:ln>
            </c:spPr>
          </c:marker>
          <c:errBars>
            <c:errDir val="y"/>
            <c:errBarType val="both"/>
            <c:errValType val="cust"/>
            <c:noEndCap val="1"/>
            <c:plus>
              <c:numRef>
                <c:f>'cond-over ave (2)'!$B$74:$AF$74</c:f>
                <c:numCache>
                  <c:formatCode>General</c:formatCode>
                  <c:ptCount val="31"/>
                  <c:pt idx="0">
                    <c:v>1.51629774452377</c:v>
                  </c:pt>
                  <c:pt idx="1">
                    <c:v>1.461859823563435</c:v>
                  </c:pt>
                  <c:pt idx="2">
                    <c:v>1.3328000525702519</c:v>
                  </c:pt>
                  <c:pt idx="4">
                    <c:v>1.390921712917605</c:v>
                  </c:pt>
                  <c:pt idx="5">
                    <c:v>1.073492085236327</c:v>
                  </c:pt>
                  <c:pt idx="6">
                    <c:v>1.303048204239841</c:v>
                  </c:pt>
                  <c:pt idx="8">
                    <c:v>1.4869664053597711</c:v>
                  </c:pt>
                  <c:pt idx="9">
                    <c:v>1.6139008912241051</c:v>
                  </c:pt>
                  <c:pt idx="10">
                    <c:v>1.858499181399611</c:v>
                  </c:pt>
                  <c:pt idx="12">
                    <c:v>1.9030870140435521</c:v>
                  </c:pt>
                  <c:pt idx="13">
                    <c:v>2.0558415427629231</c:v>
                  </c:pt>
                  <c:pt idx="14">
                    <c:v>1.9433749829940441</c:v>
                  </c:pt>
                  <c:pt idx="16">
                    <c:v>1.533693081674615</c:v>
                  </c:pt>
                  <c:pt idx="17">
                    <c:v>1.8383740441826271</c:v>
                  </c:pt>
                  <c:pt idx="18">
                    <c:v>2.0422991750242132</c:v>
                  </c:pt>
                  <c:pt idx="20">
                    <c:v>1.482840135955342</c:v>
                  </c:pt>
                  <c:pt idx="21">
                    <c:v>1.853630510608566</c:v>
                  </c:pt>
                  <c:pt idx="22">
                    <c:v>1.8086644672791881</c:v>
                  </c:pt>
                  <c:pt idx="24">
                    <c:v>1.8283009771445371</c:v>
                  </c:pt>
                  <c:pt idx="25">
                    <c:v>1.715590093810295</c:v>
                  </c:pt>
                  <c:pt idx="26">
                    <c:v>1.9307263307942171</c:v>
                  </c:pt>
                  <c:pt idx="28">
                    <c:v>1.919537111734781</c:v>
                  </c:pt>
                  <c:pt idx="29">
                    <c:v>1.860736592974958</c:v>
                  </c:pt>
                  <c:pt idx="30">
                    <c:v>1.7974765188334021</c:v>
                  </c:pt>
                </c:numCache>
              </c:numRef>
            </c:plus>
            <c:minus>
              <c:numRef>
                <c:f>'cond-over ave (2)'!$B$74:$AF$74</c:f>
                <c:numCache>
                  <c:formatCode>General</c:formatCode>
                  <c:ptCount val="31"/>
                  <c:pt idx="0">
                    <c:v>1.51629774452377</c:v>
                  </c:pt>
                  <c:pt idx="1">
                    <c:v>1.461859823563435</c:v>
                  </c:pt>
                  <c:pt idx="2">
                    <c:v>1.3328000525702519</c:v>
                  </c:pt>
                  <c:pt idx="4">
                    <c:v>1.390921712917605</c:v>
                  </c:pt>
                  <c:pt idx="5">
                    <c:v>1.073492085236327</c:v>
                  </c:pt>
                  <c:pt idx="6">
                    <c:v>1.303048204239841</c:v>
                  </c:pt>
                  <c:pt idx="8">
                    <c:v>1.4869664053597711</c:v>
                  </c:pt>
                  <c:pt idx="9">
                    <c:v>1.6139008912241051</c:v>
                  </c:pt>
                  <c:pt idx="10">
                    <c:v>1.858499181399611</c:v>
                  </c:pt>
                  <c:pt idx="12">
                    <c:v>1.9030870140435521</c:v>
                  </c:pt>
                  <c:pt idx="13">
                    <c:v>2.0558415427629231</c:v>
                  </c:pt>
                  <c:pt idx="14">
                    <c:v>1.9433749829940441</c:v>
                  </c:pt>
                  <c:pt idx="16">
                    <c:v>1.533693081674615</c:v>
                  </c:pt>
                  <c:pt idx="17">
                    <c:v>1.8383740441826271</c:v>
                  </c:pt>
                  <c:pt idx="18">
                    <c:v>2.0422991750242132</c:v>
                  </c:pt>
                  <c:pt idx="20">
                    <c:v>1.482840135955342</c:v>
                  </c:pt>
                  <c:pt idx="21">
                    <c:v>1.853630510608566</c:v>
                  </c:pt>
                  <c:pt idx="22">
                    <c:v>1.8086644672791881</c:v>
                  </c:pt>
                  <c:pt idx="24">
                    <c:v>1.8283009771445371</c:v>
                  </c:pt>
                  <c:pt idx="25">
                    <c:v>1.715590093810295</c:v>
                  </c:pt>
                  <c:pt idx="26">
                    <c:v>1.9307263307942171</c:v>
                  </c:pt>
                  <c:pt idx="28">
                    <c:v>1.919537111734781</c:v>
                  </c:pt>
                  <c:pt idx="29">
                    <c:v>1.860736592974958</c:v>
                  </c:pt>
                  <c:pt idx="30">
                    <c:v>1.7974765188334021</c:v>
                  </c:pt>
                </c:numCache>
              </c:numRef>
            </c:minus>
            <c:spPr>
              <a:ln w="3175"/>
            </c:spPr>
          </c:errBars>
          <c:val>
            <c:numRef>
              <c:f>'cond-over ave (2)'!$B$73:$AF$73</c:f>
              <c:numCache>
                <c:formatCode>0.0</c:formatCode>
                <c:ptCount val="31"/>
                <c:pt idx="0">
                  <c:v>12.42105263157895</c:v>
                </c:pt>
                <c:pt idx="1">
                  <c:v>4.403508771929828</c:v>
                </c:pt>
                <c:pt idx="2">
                  <c:v>4.6052631578947372</c:v>
                </c:pt>
                <c:pt idx="4">
                  <c:v>8.4385964912280702</c:v>
                </c:pt>
                <c:pt idx="5">
                  <c:v>3.3947368421052628</c:v>
                </c:pt>
                <c:pt idx="6">
                  <c:v>4.7894736842105301</c:v>
                </c:pt>
                <c:pt idx="8">
                  <c:v>7.8157894736842097</c:v>
                </c:pt>
                <c:pt idx="9">
                  <c:v>8.5701754385964914</c:v>
                </c:pt>
                <c:pt idx="10">
                  <c:v>9.9824561403508749</c:v>
                </c:pt>
                <c:pt idx="12">
                  <c:v>9.6315789473683981</c:v>
                </c:pt>
                <c:pt idx="13">
                  <c:v>10.51754385964912</c:v>
                </c:pt>
                <c:pt idx="14">
                  <c:v>10.82456140350877</c:v>
                </c:pt>
                <c:pt idx="16">
                  <c:v>8.1578947368421044</c:v>
                </c:pt>
                <c:pt idx="17">
                  <c:v>11.131578947368419</c:v>
                </c:pt>
                <c:pt idx="18">
                  <c:v>11.359649122807021</c:v>
                </c:pt>
                <c:pt idx="20">
                  <c:v>9.7105263157894726</c:v>
                </c:pt>
                <c:pt idx="21">
                  <c:v>11.57017543859649</c:v>
                </c:pt>
                <c:pt idx="22">
                  <c:v>11.66666666666667</c:v>
                </c:pt>
                <c:pt idx="24">
                  <c:v>11.456140350877201</c:v>
                </c:pt>
                <c:pt idx="25">
                  <c:v>12.94736842105263</c:v>
                </c:pt>
                <c:pt idx="26">
                  <c:v>13.04385964912281</c:v>
                </c:pt>
                <c:pt idx="28">
                  <c:v>11.736842105263159</c:v>
                </c:pt>
                <c:pt idx="29">
                  <c:v>12.403508771929831</c:v>
                </c:pt>
                <c:pt idx="30">
                  <c:v>11.859649122807021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B53-4EE1-BC26-024F8FCE7E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51406480"/>
        <c:axId val="1351404160"/>
      </c:lineChart>
      <c:catAx>
        <c:axId val="135062489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one"/>
        <c:spPr>
          <a:ln>
            <a:solidFill>
              <a:schemeClr val="tx1"/>
            </a:solidFill>
          </a:ln>
        </c:spPr>
        <c:crossAx val="1350627888"/>
        <c:crosses val="autoZero"/>
        <c:auto val="1"/>
        <c:lblAlgn val="ctr"/>
        <c:lblOffset val="100"/>
        <c:tickMarkSkip val="4"/>
        <c:noMultiLvlLbl val="0"/>
      </c:catAx>
      <c:valAx>
        <c:axId val="1350627888"/>
        <c:scaling>
          <c:orientation val="minMax"/>
          <c:max val="100"/>
        </c:scaling>
        <c:delete val="0"/>
        <c:axPos val="l"/>
        <c:numFmt formatCode="0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txPr>
          <a:bodyPr/>
          <a:lstStyle/>
          <a:p>
            <a:pPr>
              <a:defRPr sz="800"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1350624896"/>
        <c:crosses val="autoZero"/>
        <c:crossBetween val="between"/>
        <c:majorUnit val="20"/>
      </c:valAx>
      <c:valAx>
        <c:axId val="1351404160"/>
        <c:scaling>
          <c:orientation val="minMax"/>
          <c:max val="20"/>
        </c:scaling>
        <c:delete val="0"/>
        <c:axPos val="r"/>
        <c:numFmt formatCode="0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txPr>
          <a:bodyPr/>
          <a:lstStyle/>
          <a:p>
            <a:pPr>
              <a:defRPr sz="800"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1351406480"/>
        <c:crosses val="max"/>
        <c:crossBetween val="between"/>
        <c:majorUnit val="5"/>
      </c:valAx>
      <c:catAx>
        <c:axId val="1351406480"/>
        <c:scaling>
          <c:orientation val="minMax"/>
        </c:scaling>
        <c:delete val="1"/>
        <c:axPos val="b"/>
        <c:majorTickMark val="out"/>
        <c:minorTickMark val="none"/>
        <c:tickLblPos val="nextTo"/>
        <c:crossAx val="1351404160"/>
        <c:crosses val="autoZero"/>
        <c:auto val="1"/>
        <c:lblAlgn val="ctr"/>
        <c:lblOffset val="100"/>
        <c:noMultiLvlLbl val="0"/>
      </c:catAx>
    </c:plotArea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6350">
              <a:solidFill>
                <a:schemeClr val="tx1"/>
              </a:solidFill>
            </a:ln>
            <a:effectLst/>
          </c:spPr>
          <c:invertIfNegative val="0"/>
          <c:cat>
            <c:numRef>
              <c:f>test!$DC$2:$DC$12</c:f>
              <c:numCache>
                <c:formatCode>General</c:formatCode>
                <c:ptCount val="11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  <c:pt idx="9">
                  <c:v>90</c:v>
                </c:pt>
                <c:pt idx="10">
                  <c:v>100</c:v>
                </c:pt>
              </c:numCache>
            </c:numRef>
          </c:cat>
          <c:val>
            <c:numRef>
              <c:f>test!$DD$2:$DD$12</c:f>
              <c:numCache>
                <c:formatCode>General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2</c:v>
                </c:pt>
                <c:pt idx="4">
                  <c:v>1</c:v>
                </c:pt>
                <c:pt idx="5">
                  <c:v>2</c:v>
                </c:pt>
                <c:pt idx="6">
                  <c:v>2</c:v>
                </c:pt>
                <c:pt idx="7">
                  <c:v>1</c:v>
                </c:pt>
                <c:pt idx="8">
                  <c:v>8</c:v>
                </c:pt>
                <c:pt idx="9">
                  <c:v>4</c:v>
                </c:pt>
                <c:pt idx="10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79-054A-81AF-0F4A866586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1280192496"/>
        <c:axId val="1280195888"/>
      </c:barChart>
      <c:catAx>
        <c:axId val="12801924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800"/>
                  <a:t>% Time on platform</a:t>
                </a:r>
              </a:p>
            </c:rich>
          </c:tx>
          <c:layout>
            <c:manualLayout>
              <c:xMode val="edge"/>
              <c:yMode val="edge"/>
              <c:x val="0.19583006857510801"/>
              <c:y val="0.7726514685165669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280195888"/>
        <c:crosses val="autoZero"/>
        <c:auto val="1"/>
        <c:lblAlgn val="ctr"/>
        <c:lblOffset val="100"/>
        <c:noMultiLvlLbl val="0"/>
      </c:catAx>
      <c:valAx>
        <c:axId val="128019588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63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280192496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6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7030A0"/>
            </a:solidFill>
            <a:ln w="6350">
              <a:solidFill>
                <a:schemeClr val="tx1"/>
              </a:solidFill>
            </a:ln>
            <a:effectLst/>
          </c:spPr>
          <c:invertIfNegative val="0"/>
          <c:cat>
            <c:numRef>
              <c:f>test!$CY$2:$CY$12</c:f>
              <c:numCache>
                <c:formatCode>General</c:formatCode>
                <c:ptCount val="11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  <c:pt idx="9">
                  <c:v>90</c:v>
                </c:pt>
                <c:pt idx="10">
                  <c:v>100</c:v>
                </c:pt>
              </c:numCache>
            </c:numRef>
          </c:cat>
          <c:val>
            <c:numRef>
              <c:f>test!$CZ$2:$CZ$12</c:f>
              <c:numCache>
                <c:formatCode>General</c:formatCode>
                <c:ptCount val="11"/>
                <c:pt idx="0">
                  <c:v>7</c:v>
                </c:pt>
                <c:pt idx="1">
                  <c:v>1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1</c:v>
                </c:pt>
                <c:pt idx="7">
                  <c:v>3</c:v>
                </c:pt>
                <c:pt idx="8">
                  <c:v>4</c:v>
                </c:pt>
                <c:pt idx="9">
                  <c:v>3</c:v>
                </c:pt>
                <c:pt idx="1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F7-A943-8857-41E0DC39E9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1280214384"/>
        <c:axId val="1280217776"/>
      </c:barChart>
      <c:catAx>
        <c:axId val="12802143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% Time on platform</a:t>
                </a:r>
              </a:p>
            </c:rich>
          </c:tx>
          <c:layout>
            <c:manualLayout>
              <c:xMode val="edge"/>
              <c:yMode val="edge"/>
              <c:x val="0.31128651100626797"/>
              <c:y val="0.7785041913935150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280217776"/>
        <c:crosses val="autoZero"/>
        <c:auto val="1"/>
        <c:lblAlgn val="ctr"/>
        <c:lblOffset val="100"/>
        <c:noMultiLvlLbl val="0"/>
      </c:catAx>
      <c:valAx>
        <c:axId val="1280217776"/>
        <c:scaling>
          <c:orientation val="minMax"/>
          <c:max val="2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# of rats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63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280214384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v>8d</c:v>
          </c:tx>
          <c:spPr>
            <a:ln w="6350" cap="rnd">
              <a:solidFill>
                <a:srgbClr val="7030A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7030A0"/>
              </a:solidFill>
              <a:ln w="3175">
                <a:noFill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'ext-rp freezing'!$B$7:$AB$7</c:f>
                <c:numCache>
                  <c:formatCode>General</c:formatCode>
                  <c:ptCount val="27"/>
                  <c:pt idx="0">
                    <c:v>3.1143700228959772</c:v>
                  </c:pt>
                  <c:pt idx="1">
                    <c:v>2.9026885881258671</c:v>
                  </c:pt>
                  <c:pt idx="2">
                    <c:v>1.3473505268061261</c:v>
                  </c:pt>
                  <c:pt idx="3">
                    <c:v>0.65334358235104295</c:v>
                  </c:pt>
                  <c:pt idx="4">
                    <c:v>0.88740161047617505</c:v>
                  </c:pt>
                  <c:pt idx="6">
                    <c:v>3.888116046848662</c:v>
                  </c:pt>
                  <c:pt idx="7">
                    <c:v>1.4054841118732551</c:v>
                  </c:pt>
                  <c:pt idx="8">
                    <c:v>0.281811281848936</c:v>
                  </c:pt>
                  <c:pt idx="9">
                    <c:v>1.121416506181288</c:v>
                  </c:pt>
                  <c:pt idx="10">
                    <c:v>0.81901101526437403</c:v>
                  </c:pt>
                  <c:pt idx="12">
                    <c:v>3.134682939755312</c:v>
                  </c:pt>
                  <c:pt idx="13">
                    <c:v>0.30517408124302098</c:v>
                  </c:pt>
                  <c:pt idx="14">
                    <c:v>0.34275441983875898</c:v>
                  </c:pt>
                  <c:pt idx="15">
                    <c:v>1.069100377153146</c:v>
                  </c:pt>
                  <c:pt idx="16">
                    <c:v>0.59900142614663299</c:v>
                  </c:pt>
                  <c:pt idx="18">
                    <c:v>3.230890951224215</c:v>
                  </c:pt>
                  <c:pt idx="19">
                    <c:v>1.0388021041401201</c:v>
                  </c:pt>
                  <c:pt idx="20">
                    <c:v>0.27095341270275902</c:v>
                  </c:pt>
                  <c:pt idx="21">
                    <c:v>0.203987975164795</c:v>
                  </c:pt>
                  <c:pt idx="22">
                    <c:v>0.80744649164689897</c:v>
                  </c:pt>
                </c:numCache>
              </c:numRef>
            </c:plus>
            <c:minus>
              <c:numRef>
                <c:f>'ext-rp freezing'!$B$7:$AB$7</c:f>
                <c:numCache>
                  <c:formatCode>General</c:formatCode>
                  <c:ptCount val="27"/>
                  <c:pt idx="0">
                    <c:v>3.1143700228959772</c:v>
                  </c:pt>
                  <c:pt idx="1">
                    <c:v>2.9026885881258671</c:v>
                  </c:pt>
                  <c:pt idx="2">
                    <c:v>1.3473505268061261</c:v>
                  </c:pt>
                  <c:pt idx="3">
                    <c:v>0.65334358235104295</c:v>
                  </c:pt>
                  <c:pt idx="4">
                    <c:v>0.88740161047617505</c:v>
                  </c:pt>
                  <c:pt idx="6">
                    <c:v>3.888116046848662</c:v>
                  </c:pt>
                  <c:pt idx="7">
                    <c:v>1.4054841118732551</c:v>
                  </c:pt>
                  <c:pt idx="8">
                    <c:v>0.281811281848936</c:v>
                  </c:pt>
                  <c:pt idx="9">
                    <c:v>1.121416506181288</c:v>
                  </c:pt>
                  <c:pt idx="10">
                    <c:v>0.81901101526437403</c:v>
                  </c:pt>
                  <c:pt idx="12">
                    <c:v>3.134682939755312</c:v>
                  </c:pt>
                  <c:pt idx="13">
                    <c:v>0.30517408124302098</c:v>
                  </c:pt>
                  <c:pt idx="14">
                    <c:v>0.34275441983875898</c:v>
                  </c:pt>
                  <c:pt idx="15">
                    <c:v>1.069100377153146</c:v>
                  </c:pt>
                  <c:pt idx="16">
                    <c:v>0.59900142614663299</c:v>
                  </c:pt>
                  <c:pt idx="18">
                    <c:v>3.230890951224215</c:v>
                  </c:pt>
                  <c:pt idx="19">
                    <c:v>1.0388021041401201</c:v>
                  </c:pt>
                  <c:pt idx="20">
                    <c:v>0.27095341270275902</c:v>
                  </c:pt>
                  <c:pt idx="21">
                    <c:v>0.203987975164795</c:v>
                  </c:pt>
                  <c:pt idx="22">
                    <c:v>0.80744649164689897</c:v>
                  </c:pt>
                </c:numCache>
              </c:numRef>
            </c:minus>
            <c:spPr>
              <a:noFill/>
              <a:ln w="3175" cap="flat" cmpd="sng" algn="ctr">
                <a:solidFill>
                  <a:schemeClr val="tx1"/>
                </a:solidFill>
                <a:round/>
              </a:ln>
              <a:effectLst/>
            </c:spPr>
          </c:errBars>
          <c:cat>
            <c:strRef>
              <c:f>'ext-rp freezing'!$B$16:$W$16</c:f>
              <c:strCache>
                <c:ptCount val="19"/>
                <c:pt idx="0">
                  <c:v>Ext-RP 1</c:v>
                </c:pt>
                <c:pt idx="6">
                  <c:v>Ext-RP 2</c:v>
                </c:pt>
                <c:pt idx="12">
                  <c:v>Ext-RP 3</c:v>
                </c:pt>
                <c:pt idx="18">
                  <c:v>Ext-RP 4</c:v>
                </c:pt>
              </c:strCache>
            </c:strRef>
          </c:cat>
          <c:val>
            <c:numRef>
              <c:f>'ext-rp freezing'!$B$6:$X$6</c:f>
              <c:numCache>
                <c:formatCode>General</c:formatCode>
                <c:ptCount val="23"/>
                <c:pt idx="0">
                  <c:v>39.891812865497073</c:v>
                </c:pt>
                <c:pt idx="1">
                  <c:v>27.967836257309919</c:v>
                </c:pt>
                <c:pt idx="2">
                  <c:v>22.938596491228061</c:v>
                </c:pt>
                <c:pt idx="3">
                  <c:v>18.847953216374268</c:v>
                </c:pt>
                <c:pt idx="4">
                  <c:v>19.345029239765491</c:v>
                </c:pt>
                <c:pt idx="6">
                  <c:v>30.78947368421052</c:v>
                </c:pt>
                <c:pt idx="7">
                  <c:v>21.976608187134499</c:v>
                </c:pt>
                <c:pt idx="8">
                  <c:v>17.450292397660821</c:v>
                </c:pt>
                <c:pt idx="9">
                  <c:v>15.07309941520468</c:v>
                </c:pt>
                <c:pt idx="10">
                  <c:v>15.4766081871345</c:v>
                </c:pt>
                <c:pt idx="12">
                  <c:v>20.01461988304094</c:v>
                </c:pt>
                <c:pt idx="13">
                  <c:v>14.087719298245609</c:v>
                </c:pt>
                <c:pt idx="14">
                  <c:v>13.494152046783629</c:v>
                </c:pt>
                <c:pt idx="15">
                  <c:v>13.19590643274854</c:v>
                </c:pt>
                <c:pt idx="16">
                  <c:v>13.298245614035091</c:v>
                </c:pt>
                <c:pt idx="18">
                  <c:v>16.83918128654971</c:v>
                </c:pt>
                <c:pt idx="19">
                  <c:v>12.941520467836259</c:v>
                </c:pt>
                <c:pt idx="20">
                  <c:v>13.33040935672514</c:v>
                </c:pt>
                <c:pt idx="21">
                  <c:v>14.0233918128655</c:v>
                </c:pt>
                <c:pt idx="22">
                  <c:v>14.83333333333333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B74-4210-A2D3-14BCD9A20473}"/>
            </c:ext>
          </c:extLst>
        </c:ser>
        <c:ser>
          <c:idx val="1"/>
          <c:order val="1"/>
          <c:tx>
            <c:v>20d</c:v>
          </c:tx>
          <c:spPr>
            <a:ln w="6350" cap="rnd">
              <a:solidFill>
                <a:srgbClr val="C0000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C00000"/>
              </a:solidFill>
              <a:ln w="3175">
                <a:noFill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'ext-rp freezing'!$B$18:$X$18</c:f>
                <c:numCache>
                  <c:formatCode>General</c:formatCode>
                  <c:ptCount val="23"/>
                  <c:pt idx="0">
                    <c:v>2.7705057589713982</c:v>
                  </c:pt>
                  <c:pt idx="1">
                    <c:v>0.53671526119995905</c:v>
                  </c:pt>
                  <c:pt idx="2">
                    <c:v>1.0043001678584449</c:v>
                  </c:pt>
                  <c:pt idx="3">
                    <c:v>1.411584019619252</c:v>
                  </c:pt>
                  <c:pt idx="4">
                    <c:v>1.1991541514802639</c:v>
                  </c:pt>
                  <c:pt idx="6">
                    <c:v>1.806958856377741</c:v>
                  </c:pt>
                  <c:pt idx="7">
                    <c:v>1.6507854471713139</c:v>
                  </c:pt>
                  <c:pt idx="8">
                    <c:v>1.7993118540564761</c:v>
                  </c:pt>
                  <c:pt idx="9">
                    <c:v>1.1589659876345919</c:v>
                  </c:pt>
                  <c:pt idx="10">
                    <c:v>1.1059847017449349</c:v>
                  </c:pt>
                  <c:pt idx="12">
                    <c:v>1.0546341007286599</c:v>
                  </c:pt>
                  <c:pt idx="13">
                    <c:v>1.6315348185673291</c:v>
                  </c:pt>
                  <c:pt idx="14">
                    <c:v>0.64163660343234596</c:v>
                  </c:pt>
                  <c:pt idx="15">
                    <c:v>1.3816366212164539</c:v>
                  </c:pt>
                  <c:pt idx="16">
                    <c:v>1.0609038482862829</c:v>
                  </c:pt>
                  <c:pt idx="18">
                    <c:v>2.0600776085105328</c:v>
                  </c:pt>
                  <c:pt idx="19">
                    <c:v>0.97380426836527001</c:v>
                  </c:pt>
                  <c:pt idx="20">
                    <c:v>0.59660174486445205</c:v>
                  </c:pt>
                  <c:pt idx="21">
                    <c:v>0.84757733905468202</c:v>
                  </c:pt>
                  <c:pt idx="22">
                    <c:v>0.91347930706964797</c:v>
                  </c:pt>
                </c:numCache>
              </c:numRef>
            </c:plus>
            <c:minus>
              <c:numRef>
                <c:f>'ext-rp freezing'!$B$18:$X$18</c:f>
                <c:numCache>
                  <c:formatCode>General</c:formatCode>
                  <c:ptCount val="23"/>
                  <c:pt idx="0">
                    <c:v>2.7705057589713982</c:v>
                  </c:pt>
                  <c:pt idx="1">
                    <c:v>0.53671526119995905</c:v>
                  </c:pt>
                  <c:pt idx="2">
                    <c:v>1.0043001678584449</c:v>
                  </c:pt>
                  <c:pt idx="3">
                    <c:v>1.411584019619252</c:v>
                  </c:pt>
                  <c:pt idx="4">
                    <c:v>1.1991541514802639</c:v>
                  </c:pt>
                  <c:pt idx="6">
                    <c:v>1.806958856377741</c:v>
                  </c:pt>
                  <c:pt idx="7">
                    <c:v>1.6507854471713139</c:v>
                  </c:pt>
                  <c:pt idx="8">
                    <c:v>1.7993118540564761</c:v>
                  </c:pt>
                  <c:pt idx="9">
                    <c:v>1.1589659876345919</c:v>
                  </c:pt>
                  <c:pt idx="10">
                    <c:v>1.1059847017449349</c:v>
                  </c:pt>
                  <c:pt idx="12">
                    <c:v>1.0546341007286599</c:v>
                  </c:pt>
                  <c:pt idx="13">
                    <c:v>1.6315348185673291</c:v>
                  </c:pt>
                  <c:pt idx="14">
                    <c:v>0.64163660343234596</c:v>
                  </c:pt>
                  <c:pt idx="15">
                    <c:v>1.3816366212164539</c:v>
                  </c:pt>
                  <c:pt idx="16">
                    <c:v>1.0609038482862829</c:v>
                  </c:pt>
                  <c:pt idx="18">
                    <c:v>2.0600776085105328</c:v>
                  </c:pt>
                  <c:pt idx="19">
                    <c:v>0.97380426836527001</c:v>
                  </c:pt>
                  <c:pt idx="20">
                    <c:v>0.59660174486445205</c:v>
                  </c:pt>
                  <c:pt idx="21">
                    <c:v>0.84757733905468202</c:v>
                  </c:pt>
                  <c:pt idx="22">
                    <c:v>0.91347930706964797</c:v>
                  </c:pt>
                </c:numCache>
              </c:numRef>
            </c:minus>
            <c:spPr>
              <a:noFill/>
              <a:ln w="3175" cap="flat" cmpd="sng" algn="ctr">
                <a:solidFill>
                  <a:schemeClr val="tx1"/>
                </a:solidFill>
                <a:round/>
              </a:ln>
              <a:effectLst/>
            </c:spPr>
          </c:errBars>
          <c:cat>
            <c:strRef>
              <c:f>'ext-rp freezing'!$B$16:$W$16</c:f>
              <c:strCache>
                <c:ptCount val="19"/>
                <c:pt idx="0">
                  <c:v>Ext-RP 1</c:v>
                </c:pt>
                <c:pt idx="6">
                  <c:v>Ext-RP 2</c:v>
                </c:pt>
                <c:pt idx="12">
                  <c:v>Ext-RP 3</c:v>
                </c:pt>
                <c:pt idx="18">
                  <c:v>Ext-RP 4</c:v>
                </c:pt>
              </c:strCache>
            </c:strRef>
          </c:cat>
          <c:val>
            <c:numRef>
              <c:f>'ext-rp freezing'!$B$17:$X$17</c:f>
              <c:numCache>
                <c:formatCode>General</c:formatCode>
                <c:ptCount val="23"/>
                <c:pt idx="0">
                  <c:v>35.852777777777753</c:v>
                </c:pt>
                <c:pt idx="1">
                  <c:v>33.897222222222233</c:v>
                </c:pt>
                <c:pt idx="2">
                  <c:v>31.411111111111111</c:v>
                </c:pt>
                <c:pt idx="3">
                  <c:v>27.425000000000001</c:v>
                </c:pt>
                <c:pt idx="4">
                  <c:v>30.902777777777679</c:v>
                </c:pt>
                <c:pt idx="6">
                  <c:v>37.180555555555557</c:v>
                </c:pt>
                <c:pt idx="7">
                  <c:v>32.325000000000003</c:v>
                </c:pt>
                <c:pt idx="8">
                  <c:v>33.441666666665697</c:v>
                </c:pt>
                <c:pt idx="9">
                  <c:v>29.288888888888891</c:v>
                </c:pt>
                <c:pt idx="10">
                  <c:v>32.569444444444443</c:v>
                </c:pt>
                <c:pt idx="12">
                  <c:v>24.49444444444444</c:v>
                </c:pt>
                <c:pt idx="13">
                  <c:v>23.897222222222219</c:v>
                </c:pt>
                <c:pt idx="14">
                  <c:v>28.477777777777771</c:v>
                </c:pt>
                <c:pt idx="15">
                  <c:v>26.552777777777781</c:v>
                </c:pt>
                <c:pt idx="16">
                  <c:v>25.313888888888879</c:v>
                </c:pt>
                <c:pt idx="18">
                  <c:v>22.980555555555561</c:v>
                </c:pt>
                <c:pt idx="19">
                  <c:v>24.99444444444444</c:v>
                </c:pt>
                <c:pt idx="20">
                  <c:v>26.086111111111109</c:v>
                </c:pt>
                <c:pt idx="21">
                  <c:v>26.552777777777781</c:v>
                </c:pt>
                <c:pt idx="22">
                  <c:v>27.333333333333279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B74-4210-A2D3-14BCD9A204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51946864"/>
        <c:axId val="1351949184"/>
      </c:lineChart>
      <c:catAx>
        <c:axId val="1351946864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one"/>
        <c:spPr>
          <a:noFill/>
          <a:ln w="63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1949184"/>
        <c:crosses val="autoZero"/>
        <c:auto val="1"/>
        <c:lblAlgn val="ctr"/>
        <c:lblOffset val="100"/>
        <c:tickMarkSkip val="6"/>
        <c:noMultiLvlLbl val="0"/>
      </c:catAx>
      <c:valAx>
        <c:axId val="1351949184"/>
        <c:scaling>
          <c:orientation val="minMax"/>
          <c:max val="60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noFill/>
          <a:ln w="63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135194686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8d</c:v>
          </c:tx>
          <c:spPr>
            <a:ln w="6350" cap="rnd">
              <a:solidFill>
                <a:srgbClr val="7030A0"/>
              </a:solidFill>
              <a:round/>
            </a:ln>
            <a:effectLst/>
          </c:spPr>
          <c:marker>
            <c:symbol val="circle"/>
            <c:size val="2"/>
            <c:spPr>
              <a:solidFill>
                <a:srgbClr val="7030A0"/>
              </a:solidFill>
              <a:ln w="9525">
                <a:noFill/>
              </a:ln>
              <a:effectLst/>
            </c:spPr>
          </c:marker>
          <c:errBars>
            <c:errDir val="y"/>
            <c:errBarType val="both"/>
            <c:errValType val="cust"/>
            <c:noEndCap val="1"/>
            <c:plus>
              <c:numRef>
                <c:f>'ext-rp supp'!$B$7:$AA$7</c:f>
                <c:numCache>
                  <c:formatCode>General</c:formatCode>
                  <c:ptCount val="26"/>
                  <c:pt idx="0">
                    <c:v>4.5034325608448196</c:v>
                  </c:pt>
                  <c:pt idx="1">
                    <c:v>5.3849822981126376</c:v>
                  </c:pt>
                  <c:pt idx="2">
                    <c:v>5.5620459043046697</c:v>
                  </c:pt>
                  <c:pt idx="3">
                    <c:v>4.0339922293590638</c:v>
                  </c:pt>
                  <c:pt idx="4">
                    <c:v>4.0428786475993794</c:v>
                  </c:pt>
                  <c:pt idx="7">
                    <c:v>5.2423946881222152</c:v>
                  </c:pt>
                  <c:pt idx="8">
                    <c:v>4.7492370819057301</c:v>
                  </c:pt>
                  <c:pt idx="9">
                    <c:v>3.9526412550003309</c:v>
                  </c:pt>
                  <c:pt idx="10">
                    <c:v>3.7546198096171071</c:v>
                  </c:pt>
                  <c:pt idx="11">
                    <c:v>2.858412346513985</c:v>
                  </c:pt>
                  <c:pt idx="14">
                    <c:v>5.30261701453776</c:v>
                  </c:pt>
                  <c:pt idx="15">
                    <c:v>2.832333645023255</c:v>
                  </c:pt>
                  <c:pt idx="16">
                    <c:v>3.1019507893605138</c:v>
                  </c:pt>
                  <c:pt idx="17">
                    <c:v>2.392251764799298</c:v>
                  </c:pt>
                  <c:pt idx="18">
                    <c:v>3.2246674020534778</c:v>
                  </c:pt>
                  <c:pt idx="21">
                    <c:v>4.5486351020560916</c:v>
                  </c:pt>
                  <c:pt idx="22">
                    <c:v>3.1226074805501871</c:v>
                  </c:pt>
                  <c:pt idx="23">
                    <c:v>2.76426406115083</c:v>
                  </c:pt>
                  <c:pt idx="24">
                    <c:v>1.6298640660283621</c:v>
                  </c:pt>
                  <c:pt idx="25">
                    <c:v>3.0936907589822269</c:v>
                  </c:pt>
                </c:numCache>
              </c:numRef>
            </c:plus>
            <c:minus>
              <c:numRef>
                <c:f>'ext-rp supp'!$B$7:$AA$7</c:f>
                <c:numCache>
                  <c:formatCode>General</c:formatCode>
                  <c:ptCount val="26"/>
                  <c:pt idx="0">
                    <c:v>4.5034325608448196</c:v>
                  </c:pt>
                  <c:pt idx="1">
                    <c:v>5.3849822981126376</c:v>
                  </c:pt>
                  <c:pt idx="2">
                    <c:v>5.5620459043046697</c:v>
                  </c:pt>
                  <c:pt idx="3">
                    <c:v>4.0339922293590638</c:v>
                  </c:pt>
                  <c:pt idx="4">
                    <c:v>4.0428786475993794</c:v>
                  </c:pt>
                  <c:pt idx="7">
                    <c:v>5.2423946881222152</c:v>
                  </c:pt>
                  <c:pt idx="8">
                    <c:v>4.7492370819057301</c:v>
                  </c:pt>
                  <c:pt idx="9">
                    <c:v>3.9526412550003309</c:v>
                  </c:pt>
                  <c:pt idx="10">
                    <c:v>3.7546198096171071</c:v>
                  </c:pt>
                  <c:pt idx="11">
                    <c:v>2.858412346513985</c:v>
                  </c:pt>
                  <c:pt idx="14">
                    <c:v>5.30261701453776</c:v>
                  </c:pt>
                  <c:pt idx="15">
                    <c:v>2.832333645023255</c:v>
                  </c:pt>
                  <c:pt idx="16">
                    <c:v>3.1019507893605138</c:v>
                  </c:pt>
                  <c:pt idx="17">
                    <c:v>2.392251764799298</c:v>
                  </c:pt>
                  <c:pt idx="18">
                    <c:v>3.2246674020534778</c:v>
                  </c:pt>
                  <c:pt idx="21">
                    <c:v>4.5486351020560916</c:v>
                  </c:pt>
                  <c:pt idx="22">
                    <c:v>3.1226074805501871</c:v>
                  </c:pt>
                  <c:pt idx="23">
                    <c:v>2.76426406115083</c:v>
                  </c:pt>
                  <c:pt idx="24">
                    <c:v>1.6298640660283621</c:v>
                  </c:pt>
                  <c:pt idx="25">
                    <c:v>3.0936907589822269</c:v>
                  </c:pt>
                </c:numCache>
              </c:numRef>
            </c:minus>
            <c:spPr>
              <a:noFill/>
              <a:ln w="3175" cap="flat" cmpd="sng" algn="ctr">
                <a:solidFill>
                  <a:schemeClr val="tx1"/>
                </a:solidFill>
                <a:round/>
              </a:ln>
              <a:effectLst/>
            </c:spPr>
          </c:errBars>
          <c:val>
            <c:numRef>
              <c:f>'ext-rp supp'!$B$6:$AA$6</c:f>
              <c:numCache>
                <c:formatCode>General</c:formatCode>
                <c:ptCount val="26"/>
                <c:pt idx="0">
                  <c:v>66.458214099181447</c:v>
                </c:pt>
                <c:pt idx="1">
                  <c:v>50.459723201195253</c:v>
                </c:pt>
                <c:pt idx="2">
                  <c:v>32.548811604842832</c:v>
                </c:pt>
                <c:pt idx="3">
                  <c:v>22.23193130523067</c:v>
                </c:pt>
                <c:pt idx="4">
                  <c:v>17.706220827024179</c:v>
                </c:pt>
                <c:pt idx="7">
                  <c:v>49.573441102947349</c:v>
                </c:pt>
                <c:pt idx="8">
                  <c:v>24.87962225176878</c:v>
                </c:pt>
                <c:pt idx="9">
                  <c:v>13.7432717456657</c:v>
                </c:pt>
                <c:pt idx="10">
                  <c:v>6.8655172843704246</c:v>
                </c:pt>
                <c:pt idx="11">
                  <c:v>2.298718691108057</c:v>
                </c:pt>
                <c:pt idx="14">
                  <c:v>34.281772390706116</c:v>
                </c:pt>
                <c:pt idx="15">
                  <c:v>9.3897415620215252</c:v>
                </c:pt>
                <c:pt idx="16">
                  <c:v>7.6126463472473747</c:v>
                </c:pt>
                <c:pt idx="17">
                  <c:v>5.3057797979845898</c:v>
                </c:pt>
                <c:pt idx="18">
                  <c:v>5.4175931011129101</c:v>
                </c:pt>
                <c:pt idx="21">
                  <c:v>22.761162914056019</c:v>
                </c:pt>
                <c:pt idx="22">
                  <c:v>10.80924519726625</c:v>
                </c:pt>
                <c:pt idx="23">
                  <c:v>2.0311935751008638</c:v>
                </c:pt>
                <c:pt idx="24">
                  <c:v>4.4420602530802666</c:v>
                </c:pt>
                <c:pt idx="25">
                  <c:v>1.280571969346143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587-4B87-8F7A-331AB22150F2}"/>
            </c:ext>
          </c:extLst>
        </c:ser>
        <c:ser>
          <c:idx val="1"/>
          <c:order val="1"/>
          <c:tx>
            <c:v>20d</c:v>
          </c:tx>
          <c:spPr>
            <a:ln w="6350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2"/>
            <c:spPr>
              <a:solidFill>
                <a:srgbClr val="C00000"/>
              </a:solidFill>
              <a:ln w="3175">
                <a:noFill/>
              </a:ln>
              <a:effectLst/>
            </c:spPr>
          </c:marker>
          <c:errBars>
            <c:errDir val="y"/>
            <c:errBarType val="both"/>
            <c:errValType val="cust"/>
            <c:noEndCap val="1"/>
            <c:plus>
              <c:numRef>
                <c:f>'ext-rp supp'!$B$18:$AA$18</c:f>
                <c:numCache>
                  <c:formatCode>General</c:formatCode>
                  <c:ptCount val="26"/>
                  <c:pt idx="0">
                    <c:v>2.901065225911116</c:v>
                  </c:pt>
                  <c:pt idx="1">
                    <c:v>4.2157869926387486</c:v>
                  </c:pt>
                  <c:pt idx="2">
                    <c:v>6.2622635216487614</c:v>
                  </c:pt>
                  <c:pt idx="3">
                    <c:v>6.2414457370454706</c:v>
                  </c:pt>
                  <c:pt idx="4">
                    <c:v>5.6989261813014247</c:v>
                  </c:pt>
                  <c:pt idx="7">
                    <c:v>4.6144455198874113</c:v>
                  </c:pt>
                  <c:pt idx="8">
                    <c:v>5.8628291531068166</c:v>
                  </c:pt>
                  <c:pt idx="9">
                    <c:v>5.6274028532007119</c:v>
                  </c:pt>
                  <c:pt idx="10">
                    <c:v>5.9550320882023451</c:v>
                  </c:pt>
                  <c:pt idx="11">
                    <c:v>5.5352394783379388</c:v>
                  </c:pt>
                  <c:pt idx="14">
                    <c:v>5.1030624270785401</c:v>
                  </c:pt>
                  <c:pt idx="15">
                    <c:v>5.4780694263171199</c:v>
                  </c:pt>
                  <c:pt idx="16">
                    <c:v>5.549433507137338</c:v>
                  </c:pt>
                  <c:pt idx="17">
                    <c:v>5.0354130737121627</c:v>
                  </c:pt>
                  <c:pt idx="18">
                    <c:v>5.5477108950597778</c:v>
                  </c:pt>
                  <c:pt idx="21">
                    <c:v>4.3439902547745461</c:v>
                  </c:pt>
                  <c:pt idx="22">
                    <c:v>5.0185378610910671</c:v>
                  </c:pt>
                  <c:pt idx="23">
                    <c:v>4.4508432319510582</c:v>
                  </c:pt>
                  <c:pt idx="24">
                    <c:v>4.5476077191603483</c:v>
                  </c:pt>
                  <c:pt idx="25">
                    <c:v>4.9763493767264881</c:v>
                  </c:pt>
                </c:numCache>
              </c:numRef>
            </c:plus>
            <c:minus>
              <c:numRef>
                <c:f>'ext-rp supp'!$B$18:$AA$18</c:f>
                <c:numCache>
                  <c:formatCode>General</c:formatCode>
                  <c:ptCount val="26"/>
                  <c:pt idx="0">
                    <c:v>2.901065225911116</c:v>
                  </c:pt>
                  <c:pt idx="1">
                    <c:v>4.2157869926387486</c:v>
                  </c:pt>
                  <c:pt idx="2">
                    <c:v>6.2622635216487614</c:v>
                  </c:pt>
                  <c:pt idx="3">
                    <c:v>6.2414457370454706</c:v>
                  </c:pt>
                  <c:pt idx="4">
                    <c:v>5.6989261813014247</c:v>
                  </c:pt>
                  <c:pt idx="7">
                    <c:v>4.6144455198874113</c:v>
                  </c:pt>
                  <c:pt idx="8">
                    <c:v>5.8628291531068166</c:v>
                  </c:pt>
                  <c:pt idx="9">
                    <c:v>5.6274028532007119</c:v>
                  </c:pt>
                  <c:pt idx="10">
                    <c:v>5.9550320882023451</c:v>
                  </c:pt>
                  <c:pt idx="11">
                    <c:v>5.5352394783379388</c:v>
                  </c:pt>
                  <c:pt idx="14">
                    <c:v>5.1030624270785401</c:v>
                  </c:pt>
                  <c:pt idx="15">
                    <c:v>5.4780694263171199</c:v>
                  </c:pt>
                  <c:pt idx="16">
                    <c:v>5.549433507137338</c:v>
                  </c:pt>
                  <c:pt idx="17">
                    <c:v>5.0354130737121627</c:v>
                  </c:pt>
                  <c:pt idx="18">
                    <c:v>5.5477108950597778</c:v>
                  </c:pt>
                  <c:pt idx="21">
                    <c:v>4.3439902547745461</c:v>
                  </c:pt>
                  <c:pt idx="22">
                    <c:v>5.0185378610910671</c:v>
                  </c:pt>
                  <c:pt idx="23">
                    <c:v>4.4508432319510582</c:v>
                  </c:pt>
                  <c:pt idx="24">
                    <c:v>4.5476077191603483</c:v>
                  </c:pt>
                  <c:pt idx="25">
                    <c:v>4.9763493767264881</c:v>
                  </c:pt>
                </c:numCache>
              </c:numRef>
            </c:minus>
            <c:spPr>
              <a:noFill/>
              <a:ln w="3175" cap="flat" cmpd="sng" algn="ctr">
                <a:solidFill>
                  <a:schemeClr val="tx1"/>
                </a:solidFill>
                <a:round/>
              </a:ln>
              <a:effectLst/>
            </c:spPr>
          </c:errBars>
          <c:val>
            <c:numRef>
              <c:f>'ext-rp supp'!$B$17:$AA$17</c:f>
              <c:numCache>
                <c:formatCode>General</c:formatCode>
                <c:ptCount val="26"/>
                <c:pt idx="0">
                  <c:v>84.908296335831309</c:v>
                </c:pt>
                <c:pt idx="1">
                  <c:v>72.702255594253472</c:v>
                </c:pt>
                <c:pt idx="2">
                  <c:v>56.326776365911108</c:v>
                </c:pt>
                <c:pt idx="3">
                  <c:v>42.297221533862853</c:v>
                </c:pt>
                <c:pt idx="4">
                  <c:v>37.339303243856719</c:v>
                </c:pt>
                <c:pt idx="7">
                  <c:v>65.580430035230748</c:v>
                </c:pt>
                <c:pt idx="8">
                  <c:v>41.012545940228762</c:v>
                </c:pt>
                <c:pt idx="9">
                  <c:v>34.840190493259414</c:v>
                </c:pt>
                <c:pt idx="10">
                  <c:v>25.90705824778124</c:v>
                </c:pt>
                <c:pt idx="11">
                  <c:v>20.23501141772088</c:v>
                </c:pt>
                <c:pt idx="14">
                  <c:v>48.642284106376771</c:v>
                </c:pt>
                <c:pt idx="15">
                  <c:v>28.449998215379871</c:v>
                </c:pt>
                <c:pt idx="16">
                  <c:v>23.67889921976845</c:v>
                </c:pt>
                <c:pt idx="17">
                  <c:v>13.51157188929308</c:v>
                </c:pt>
                <c:pt idx="18">
                  <c:v>15.8925619611251</c:v>
                </c:pt>
                <c:pt idx="21">
                  <c:v>37.018686319490953</c:v>
                </c:pt>
                <c:pt idx="22">
                  <c:v>20.12391531955307</c:v>
                </c:pt>
                <c:pt idx="23">
                  <c:v>16.860975943087631</c:v>
                </c:pt>
                <c:pt idx="24">
                  <c:v>11.007699134909871</c:v>
                </c:pt>
                <c:pt idx="25">
                  <c:v>11.184696302315579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587-4B87-8F7A-331AB22150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80113712"/>
        <c:axId val="1280116032"/>
      </c:lineChart>
      <c:catAx>
        <c:axId val="1280113712"/>
        <c:scaling>
          <c:orientation val="minMax"/>
        </c:scaling>
        <c:delete val="0"/>
        <c:axPos val="b"/>
        <c:majorTickMark val="cross"/>
        <c:minorTickMark val="none"/>
        <c:tickLblPos val="none"/>
        <c:spPr>
          <a:noFill/>
          <a:ln w="31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0116032"/>
        <c:crosses val="autoZero"/>
        <c:auto val="1"/>
        <c:lblAlgn val="ctr"/>
        <c:lblOffset val="100"/>
        <c:tickMarkSkip val="7"/>
        <c:noMultiLvlLbl val="0"/>
      </c:catAx>
      <c:valAx>
        <c:axId val="1280116032"/>
        <c:scaling>
          <c:orientation val="minMax"/>
          <c:max val="90"/>
          <c:min val="0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noFill/>
          <a:ln w="3175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1280113712"/>
        <c:crosses val="autoZero"/>
        <c:crossBetween val="between"/>
        <c:majorUnit val="4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18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3">
      <cs:styleClr val="auto"/>
    </cs:fillRef>
    <cs:effectRef idx="2">
      <a:schemeClr val="dk1"/>
    </cs:effectRef>
    <cs:fontRef idx="minor">
      <a:schemeClr val="tx1"/>
    </cs:fontRef>
  </cs:dataPoint>
  <cs:dataPoint3D>
    <cs:lnRef idx="0"/>
    <cs:fillRef idx="3">
      <cs:styleClr val="auto"/>
    </cs:fillRef>
    <cs:effectRef idx="2">
      <a:schemeClr val="dk1"/>
    </cs:effectRef>
    <cs:fontRef idx="minor">
      <a:schemeClr val="tx1"/>
    </cs:fontRef>
  </cs:dataPoint3D>
  <cs:dataPointLine>
    <cs:lnRef idx="1">
      <cs:styleClr val="auto"/>
    </cs:lnRef>
    <cs:lineWidthScale>5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3">
      <cs:styleClr val="auto"/>
    </cs:fillRef>
    <cs:effectRef idx="2">
      <a:schemeClr val="dk1"/>
    </cs:effectRef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0"/>
    <cs:fillRef idx="3">
      <a:schemeClr val="dk1">
        <a:tint val="95000"/>
      </a:schemeClr>
    </cs:fillRef>
    <cs:effectRef idx="2">
      <a:schemeClr val="dk1"/>
    </cs:effectRef>
    <cs:fontRef idx="minor">
      <a:schemeClr val="tx1"/>
    </cs:fontRef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0"/>
    <cs:fillRef idx="3">
      <a:schemeClr val="dk1">
        <a:tint val="5000"/>
      </a:schemeClr>
    </cs:fillRef>
    <cs:effectRef idx="2">
      <a:schemeClr val="dk1"/>
    </cs:effectRef>
    <cs:fontRef idx="minor">
      <a:schemeClr val="tx1"/>
    </cs:fontRef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1A846EF-BD8D-324E-A44D-A916B2296F71}" type="datetimeFigureOut">
              <a:rPr lang="en-US" smtClean="0"/>
              <a:t>3/21/20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05063" y="1200150"/>
            <a:ext cx="25050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83872770-6CC2-0145-92CD-CB3AD61C1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865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17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86" algn="l" defTabSz="91417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174" algn="l" defTabSz="91417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259" algn="l" defTabSz="91417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346" algn="l" defTabSz="91417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431" algn="l" defTabSz="91417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519" algn="l" defTabSz="91417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605" algn="l" defTabSz="91417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691" algn="l" defTabSz="91417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92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13" indent="0" algn="ctr">
              <a:buNone/>
              <a:defRPr sz="1700"/>
            </a:lvl2pPr>
            <a:lvl3pPr marL="777228" indent="0" algn="ctr">
              <a:buNone/>
              <a:defRPr sz="1530"/>
            </a:lvl3pPr>
            <a:lvl4pPr marL="1165841" indent="0" algn="ctr">
              <a:buNone/>
              <a:defRPr sz="1360"/>
            </a:lvl4pPr>
            <a:lvl5pPr marL="1554455" indent="0" algn="ctr">
              <a:buNone/>
              <a:defRPr sz="1360"/>
            </a:lvl5pPr>
            <a:lvl6pPr marL="1943068" indent="0" algn="ctr">
              <a:buNone/>
              <a:defRPr sz="1360"/>
            </a:lvl6pPr>
            <a:lvl7pPr marL="2331683" indent="0" algn="ctr">
              <a:buNone/>
              <a:defRPr sz="1360"/>
            </a:lvl7pPr>
            <a:lvl8pPr marL="2720296" indent="0" algn="ctr">
              <a:buNone/>
              <a:defRPr sz="1360"/>
            </a:lvl8pPr>
            <a:lvl9pPr marL="310891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0CB16-D577-9F47-BEC2-C67D7E575F73}" type="datetimeFigureOut">
              <a:rPr lang="en-US" smtClean="0"/>
              <a:t>3/21/20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ED685-E352-3A46-BD71-49685C7DE7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0CB16-D577-9F47-BEC2-C67D7E575F73}" type="datetimeFigureOut">
              <a:rPr lang="en-US" smtClean="0"/>
              <a:t>3/21/20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ED685-E352-3A46-BD71-49685C7DE7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6" y="535519"/>
            <a:ext cx="1675923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4" y="535519"/>
            <a:ext cx="4930617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0CB16-D577-9F47-BEC2-C67D7E575F73}" type="datetimeFigureOut">
              <a:rPr lang="en-US" smtClean="0"/>
              <a:t>3/21/20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ED685-E352-3A46-BD71-49685C7DE7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0CB16-D577-9F47-BEC2-C67D7E575F73}" type="datetimeFigureOut">
              <a:rPr lang="en-US" smtClean="0"/>
              <a:t>3/21/20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ED685-E352-3A46-BD71-49685C7DE7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9" y="2507619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9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1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28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41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55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068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683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296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1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0CB16-D577-9F47-BEC2-C67D7E575F73}" type="datetimeFigureOut">
              <a:rPr lang="en-US" smtClean="0"/>
              <a:t>3/21/20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ED685-E352-3A46-BD71-49685C7DE7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5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5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0CB16-D577-9F47-BEC2-C67D7E575F73}" type="datetimeFigureOut">
              <a:rPr lang="en-US" smtClean="0"/>
              <a:t>3/21/20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ED685-E352-3A46-BD71-49685C7DE7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8" y="535521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8" y="2465707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13" indent="0">
              <a:buNone/>
              <a:defRPr sz="1700" b="1"/>
            </a:lvl2pPr>
            <a:lvl3pPr marL="777228" indent="0">
              <a:buNone/>
              <a:defRPr sz="1530" b="1"/>
            </a:lvl3pPr>
            <a:lvl4pPr marL="1165841" indent="0">
              <a:buNone/>
              <a:defRPr sz="1360" b="1"/>
            </a:lvl4pPr>
            <a:lvl5pPr marL="1554455" indent="0">
              <a:buNone/>
              <a:defRPr sz="1360" b="1"/>
            </a:lvl5pPr>
            <a:lvl6pPr marL="1943068" indent="0">
              <a:buNone/>
              <a:defRPr sz="1360" b="1"/>
            </a:lvl6pPr>
            <a:lvl7pPr marL="2331683" indent="0">
              <a:buNone/>
              <a:defRPr sz="1360" b="1"/>
            </a:lvl7pPr>
            <a:lvl8pPr marL="2720296" indent="0">
              <a:buNone/>
              <a:defRPr sz="1360" b="1"/>
            </a:lvl8pPr>
            <a:lvl9pPr marL="310891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8" y="3674111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81" y="2465707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13" indent="0">
              <a:buNone/>
              <a:defRPr sz="1700" b="1"/>
            </a:lvl2pPr>
            <a:lvl3pPr marL="777228" indent="0">
              <a:buNone/>
              <a:defRPr sz="1530" b="1"/>
            </a:lvl3pPr>
            <a:lvl4pPr marL="1165841" indent="0">
              <a:buNone/>
              <a:defRPr sz="1360" b="1"/>
            </a:lvl4pPr>
            <a:lvl5pPr marL="1554455" indent="0">
              <a:buNone/>
              <a:defRPr sz="1360" b="1"/>
            </a:lvl5pPr>
            <a:lvl6pPr marL="1943068" indent="0">
              <a:buNone/>
              <a:defRPr sz="1360" b="1"/>
            </a:lvl6pPr>
            <a:lvl7pPr marL="2331683" indent="0">
              <a:buNone/>
              <a:defRPr sz="1360" b="1"/>
            </a:lvl7pPr>
            <a:lvl8pPr marL="2720296" indent="0">
              <a:buNone/>
              <a:defRPr sz="1360" b="1"/>
            </a:lvl8pPr>
            <a:lvl9pPr marL="310891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81" y="3674111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0CB16-D577-9F47-BEC2-C67D7E575F73}" type="datetimeFigureOut">
              <a:rPr lang="en-US" smtClean="0"/>
              <a:t>3/21/20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ED685-E352-3A46-BD71-49685C7DE7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0CB16-D577-9F47-BEC2-C67D7E575F73}" type="datetimeFigureOut">
              <a:rPr lang="en-US" smtClean="0"/>
              <a:t>3/21/20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ED685-E352-3A46-BD71-49685C7DE7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0CB16-D577-9F47-BEC2-C67D7E575F73}" type="datetimeFigureOut">
              <a:rPr lang="en-US" smtClean="0"/>
              <a:t>3/21/20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ED685-E352-3A46-BD71-49685C7DE7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8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4" y="1448228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8" y="3017523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13" indent="0">
              <a:buNone/>
              <a:defRPr sz="1190"/>
            </a:lvl2pPr>
            <a:lvl3pPr marL="777228" indent="0">
              <a:buNone/>
              <a:defRPr sz="1020"/>
            </a:lvl3pPr>
            <a:lvl4pPr marL="1165841" indent="0">
              <a:buNone/>
              <a:defRPr sz="850"/>
            </a:lvl4pPr>
            <a:lvl5pPr marL="1554455" indent="0">
              <a:buNone/>
              <a:defRPr sz="850"/>
            </a:lvl5pPr>
            <a:lvl6pPr marL="1943068" indent="0">
              <a:buNone/>
              <a:defRPr sz="850"/>
            </a:lvl6pPr>
            <a:lvl7pPr marL="2331683" indent="0">
              <a:buNone/>
              <a:defRPr sz="850"/>
            </a:lvl7pPr>
            <a:lvl8pPr marL="2720296" indent="0">
              <a:buNone/>
              <a:defRPr sz="850"/>
            </a:lvl8pPr>
            <a:lvl9pPr marL="310891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0CB16-D577-9F47-BEC2-C67D7E575F73}" type="datetimeFigureOut">
              <a:rPr lang="en-US" smtClean="0"/>
              <a:t>3/21/20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ED685-E352-3A46-BD71-49685C7DE7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8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4" y="1448228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13" indent="0">
              <a:buNone/>
              <a:defRPr sz="2380"/>
            </a:lvl2pPr>
            <a:lvl3pPr marL="777228" indent="0">
              <a:buNone/>
              <a:defRPr sz="2040"/>
            </a:lvl3pPr>
            <a:lvl4pPr marL="1165841" indent="0">
              <a:buNone/>
              <a:defRPr sz="1700"/>
            </a:lvl4pPr>
            <a:lvl5pPr marL="1554455" indent="0">
              <a:buNone/>
              <a:defRPr sz="1700"/>
            </a:lvl5pPr>
            <a:lvl6pPr marL="1943068" indent="0">
              <a:buNone/>
              <a:defRPr sz="1700"/>
            </a:lvl6pPr>
            <a:lvl7pPr marL="2331683" indent="0">
              <a:buNone/>
              <a:defRPr sz="1700"/>
            </a:lvl7pPr>
            <a:lvl8pPr marL="2720296" indent="0">
              <a:buNone/>
              <a:defRPr sz="1700"/>
            </a:lvl8pPr>
            <a:lvl9pPr marL="3108910" indent="0">
              <a:buNone/>
              <a:defRPr sz="17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8" y="3017523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13" indent="0">
              <a:buNone/>
              <a:defRPr sz="1190"/>
            </a:lvl2pPr>
            <a:lvl3pPr marL="777228" indent="0">
              <a:buNone/>
              <a:defRPr sz="1020"/>
            </a:lvl3pPr>
            <a:lvl4pPr marL="1165841" indent="0">
              <a:buNone/>
              <a:defRPr sz="850"/>
            </a:lvl4pPr>
            <a:lvl5pPr marL="1554455" indent="0">
              <a:buNone/>
              <a:defRPr sz="850"/>
            </a:lvl5pPr>
            <a:lvl6pPr marL="1943068" indent="0">
              <a:buNone/>
              <a:defRPr sz="850"/>
            </a:lvl6pPr>
            <a:lvl7pPr marL="2331683" indent="0">
              <a:buNone/>
              <a:defRPr sz="850"/>
            </a:lvl7pPr>
            <a:lvl8pPr marL="2720296" indent="0">
              <a:buNone/>
              <a:defRPr sz="850"/>
            </a:lvl8pPr>
            <a:lvl9pPr marL="310891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0CB16-D577-9F47-BEC2-C67D7E575F73}" type="datetimeFigureOut">
              <a:rPr lang="en-US" smtClean="0"/>
              <a:t>3/21/20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ED685-E352-3A46-BD71-49685C7DE7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6" y="535521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6" y="2677585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4" y="9322651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0CB16-D577-9F47-BEC2-C67D7E575F73}" type="datetimeFigureOut">
              <a:rPr lang="en-US" smtClean="0"/>
              <a:t>3/21/20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11" y="9322651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51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ED685-E352-3A46-BD71-49685C7DE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23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77228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06" indent="-194306" algn="l" defTabSz="777228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19" indent="-194306" algn="l" defTabSz="777228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36" indent="-194306" algn="l" defTabSz="777228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49" indent="-194306" algn="l" defTabSz="777228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62" indent="-194306" algn="l" defTabSz="777228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377" indent="-194306" algn="l" defTabSz="777228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5990" indent="-194306" algn="l" defTabSz="777228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04" indent="-194306" algn="l" defTabSz="777228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18" indent="-194306" algn="l" defTabSz="777228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28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13" algn="l" defTabSz="777228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28" algn="l" defTabSz="777228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41" algn="l" defTabSz="777228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55" algn="l" defTabSz="777228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068" algn="l" defTabSz="777228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683" algn="l" defTabSz="777228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296" algn="l" defTabSz="777228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10" algn="l" defTabSz="777228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chart" Target="../charts/chart2.xml"/><Relationship Id="rId7" Type="http://schemas.openxmlformats.org/officeDocument/2006/relationships/chart" Target="../charts/chart4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1.xml"/><Relationship Id="rId13" Type="http://schemas.openxmlformats.org/officeDocument/2006/relationships/chart" Target="../charts/chart13.xml"/><Relationship Id="rId3" Type="http://schemas.openxmlformats.org/officeDocument/2006/relationships/chart" Target="../charts/chart6.xml"/><Relationship Id="rId7" Type="http://schemas.openxmlformats.org/officeDocument/2006/relationships/chart" Target="../charts/chart10.xml"/><Relationship Id="rId12" Type="http://schemas.openxmlformats.org/officeDocument/2006/relationships/chart" Target="../charts/chart12.xml"/><Relationship Id="rId2" Type="http://schemas.openxmlformats.org/officeDocument/2006/relationships/image" Target="../media/image3.emf"/><Relationship Id="rId16" Type="http://schemas.openxmlformats.org/officeDocument/2006/relationships/chart" Target="../charts/chart16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9.xml"/><Relationship Id="rId11" Type="http://schemas.openxmlformats.org/officeDocument/2006/relationships/image" Target="../media/image6.emf"/><Relationship Id="rId5" Type="http://schemas.openxmlformats.org/officeDocument/2006/relationships/chart" Target="../charts/chart8.xml"/><Relationship Id="rId15" Type="http://schemas.openxmlformats.org/officeDocument/2006/relationships/chart" Target="../charts/chart15.xml"/><Relationship Id="rId10" Type="http://schemas.openxmlformats.org/officeDocument/2006/relationships/image" Target="../media/image5.emf"/><Relationship Id="rId4" Type="http://schemas.openxmlformats.org/officeDocument/2006/relationships/chart" Target="../charts/chart7.xml"/><Relationship Id="rId9" Type="http://schemas.openxmlformats.org/officeDocument/2006/relationships/image" Target="../media/image4.png"/><Relationship Id="rId14" Type="http://schemas.openxmlformats.org/officeDocument/2006/relationships/chart" Target="../charts/char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0.xml"/><Relationship Id="rId13" Type="http://schemas.openxmlformats.org/officeDocument/2006/relationships/image" Target="../media/image10.png"/><Relationship Id="rId3" Type="http://schemas.openxmlformats.org/officeDocument/2006/relationships/chart" Target="../charts/chart18.xml"/><Relationship Id="rId7" Type="http://schemas.openxmlformats.org/officeDocument/2006/relationships/chart" Target="../charts/chart19.xml"/><Relationship Id="rId12" Type="http://schemas.openxmlformats.org/officeDocument/2006/relationships/chart" Target="../charts/chart24.xml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chart" Target="../charts/chart23.xml"/><Relationship Id="rId5" Type="http://schemas.openxmlformats.org/officeDocument/2006/relationships/image" Target="../media/image8.png"/><Relationship Id="rId10" Type="http://schemas.openxmlformats.org/officeDocument/2006/relationships/chart" Target="../charts/chart22.xml"/><Relationship Id="rId4" Type="http://schemas.openxmlformats.org/officeDocument/2006/relationships/image" Target="../media/image7.png"/><Relationship Id="rId9" Type="http://schemas.openxmlformats.org/officeDocument/2006/relationships/chart" Target="../charts/chart2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7.xml"/><Relationship Id="rId13" Type="http://schemas.openxmlformats.org/officeDocument/2006/relationships/chart" Target="../charts/chart31.xml"/><Relationship Id="rId18" Type="http://schemas.openxmlformats.org/officeDocument/2006/relationships/image" Target="../media/image15.png"/><Relationship Id="rId3" Type="http://schemas.openxmlformats.org/officeDocument/2006/relationships/image" Target="../media/image11.png"/><Relationship Id="rId21" Type="http://schemas.openxmlformats.org/officeDocument/2006/relationships/chart" Target="../charts/chart36.xml"/><Relationship Id="rId7" Type="http://schemas.openxmlformats.org/officeDocument/2006/relationships/chart" Target="../charts/chart26.xml"/><Relationship Id="rId12" Type="http://schemas.openxmlformats.org/officeDocument/2006/relationships/chart" Target="../charts/chart30.xml"/><Relationship Id="rId17" Type="http://schemas.microsoft.com/office/2007/relationships/hdphoto" Target="../media/hdphoto3.wdp"/><Relationship Id="rId2" Type="http://schemas.openxmlformats.org/officeDocument/2006/relationships/chart" Target="../charts/chart25.xml"/><Relationship Id="rId16" Type="http://schemas.openxmlformats.org/officeDocument/2006/relationships/image" Target="../media/image14.png"/><Relationship Id="rId20" Type="http://schemas.openxmlformats.org/officeDocument/2006/relationships/chart" Target="../charts/chart3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chart" Target="../charts/chart29.xml"/><Relationship Id="rId5" Type="http://schemas.openxmlformats.org/officeDocument/2006/relationships/image" Target="../media/image12.png"/><Relationship Id="rId15" Type="http://schemas.openxmlformats.org/officeDocument/2006/relationships/chart" Target="../charts/chart33.xml"/><Relationship Id="rId10" Type="http://schemas.openxmlformats.org/officeDocument/2006/relationships/image" Target="../media/image13.emf"/><Relationship Id="rId19" Type="http://schemas.openxmlformats.org/officeDocument/2006/relationships/chart" Target="../charts/chart34.xml"/><Relationship Id="rId4" Type="http://schemas.microsoft.com/office/2007/relationships/hdphoto" Target="../media/hdphoto1.wdp"/><Relationship Id="rId9" Type="http://schemas.openxmlformats.org/officeDocument/2006/relationships/chart" Target="../charts/chart28.xml"/><Relationship Id="rId14" Type="http://schemas.openxmlformats.org/officeDocument/2006/relationships/chart" Target="../charts/chart32.xml"/><Relationship Id="rId22" Type="http://schemas.openxmlformats.org/officeDocument/2006/relationships/chart" Target="../charts/chart3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3.xml"/><Relationship Id="rId3" Type="http://schemas.openxmlformats.org/officeDocument/2006/relationships/chart" Target="../charts/chart39.xml"/><Relationship Id="rId7" Type="http://schemas.openxmlformats.org/officeDocument/2006/relationships/chart" Target="../charts/chart42.xml"/><Relationship Id="rId2" Type="http://schemas.openxmlformats.org/officeDocument/2006/relationships/chart" Target="../charts/chart38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41.xml"/><Relationship Id="rId5" Type="http://schemas.openxmlformats.org/officeDocument/2006/relationships/image" Target="../media/image16.emf"/><Relationship Id="rId10" Type="http://schemas.openxmlformats.org/officeDocument/2006/relationships/chart" Target="../charts/chart45.xml"/><Relationship Id="rId4" Type="http://schemas.openxmlformats.org/officeDocument/2006/relationships/chart" Target="../charts/chart40.xml"/><Relationship Id="rId9" Type="http://schemas.openxmlformats.org/officeDocument/2006/relationships/chart" Target="../charts/char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Chart 75">
            <a:extLst>
              <a:ext uri="{FF2B5EF4-FFF2-40B4-BE49-F238E27FC236}">
                <a16:creationId xmlns:a16="http://schemas.microsoft.com/office/drawing/2014/main" id="{00000000-0008-0000-0100-000006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3369434"/>
              </p:ext>
            </p:extLst>
          </p:nvPr>
        </p:nvGraphicFramePr>
        <p:xfrm>
          <a:off x="1454781" y="5340712"/>
          <a:ext cx="4955795" cy="1751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7" name="Chart 46">
            <a:extLst>
              <a:ext uri="{FF2B5EF4-FFF2-40B4-BE49-F238E27FC236}">
                <a16:creationId xmlns:a16="http://schemas.microsoft.com/office/drawing/2014/main" id="{00000000-0008-0000-02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3740977"/>
              </p:ext>
            </p:extLst>
          </p:nvPr>
        </p:nvGraphicFramePr>
        <p:xfrm>
          <a:off x="5593951" y="3857503"/>
          <a:ext cx="778345" cy="11966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Pictur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555" y="2505712"/>
            <a:ext cx="886968" cy="7315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030" y="2503877"/>
            <a:ext cx="890344" cy="7308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02115" y="2147667"/>
            <a:ext cx="2525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Arial" charset="0"/>
                <a:ea typeface="Arial" charset="0"/>
                <a:cs typeface="Arial" charset="0"/>
              </a:rPr>
              <a:t>Avoidance conditioning</a:t>
            </a:r>
          </a:p>
          <a:p>
            <a:pPr algn="ctr"/>
            <a:r>
              <a:rPr lang="en-US" sz="900" dirty="0">
                <a:latin typeface="Arial" charset="0"/>
                <a:ea typeface="Arial" charset="0"/>
                <a:cs typeface="Arial" charset="0"/>
              </a:rPr>
              <a:t>(8 or 20 days)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95961" y="3390787"/>
            <a:ext cx="1300356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Arial" charset="0"/>
                <a:ea typeface="Arial" charset="0"/>
                <a:cs typeface="Arial" charset="0"/>
              </a:rPr>
              <a:t>8 days of conditioning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36940" y="332066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73296" y="357989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18460" y="203230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678993" y="5006583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charset="0"/>
                <a:ea typeface="Arial" charset="0"/>
                <a:cs typeface="Arial" charset="0"/>
              </a:rPr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891887" y="5006583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charset="0"/>
                <a:ea typeface="Arial" charset="0"/>
                <a:cs typeface="Arial" charset="0"/>
              </a:rPr>
              <a:t>2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118715" y="5006583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charset="0"/>
                <a:ea typeface="Arial" charset="0"/>
                <a:cs typeface="Arial" charset="0"/>
              </a:rPr>
              <a:t>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334912" y="5006583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charset="0"/>
                <a:ea typeface="Arial" charset="0"/>
                <a:cs typeface="Arial" charset="0"/>
              </a:rPr>
              <a:t>4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561741" y="5006583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charset="0"/>
                <a:ea typeface="Arial" charset="0"/>
                <a:cs typeface="Arial" charset="0"/>
              </a:rPr>
              <a:t>5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767306" y="5006583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charset="0"/>
                <a:ea typeface="Arial" charset="0"/>
                <a:cs typeface="Arial" charset="0"/>
              </a:rPr>
              <a:t>6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994135" y="5006583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charset="0"/>
                <a:ea typeface="Arial" charset="0"/>
                <a:cs typeface="Arial" charset="0"/>
              </a:rPr>
              <a:t>7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210331" y="5006583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charset="0"/>
                <a:ea typeface="Arial" charset="0"/>
                <a:cs typeface="Arial" charset="0"/>
              </a:rPr>
              <a:t>8</a:t>
            </a: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id="{00000000-0008-0000-02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7032216"/>
              </p:ext>
            </p:extLst>
          </p:nvPr>
        </p:nvGraphicFramePr>
        <p:xfrm>
          <a:off x="4135142" y="3860504"/>
          <a:ext cx="779321" cy="11936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4" name="TextBox 43"/>
          <p:cNvSpPr txBox="1"/>
          <p:nvPr/>
        </p:nvSpPr>
        <p:spPr>
          <a:xfrm rot="16200000">
            <a:off x="4535948" y="4347204"/>
            <a:ext cx="7793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charset="0"/>
                <a:ea typeface="Arial" charset="0"/>
                <a:cs typeface="Arial" charset="0"/>
              </a:rPr>
              <a:t> Presses/min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561627" y="3623115"/>
            <a:ext cx="1396537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Arial" charset="0"/>
                <a:ea typeface="Arial" charset="0"/>
                <a:cs typeface="Arial" charset="0"/>
              </a:rPr>
              <a:t>Last day of conditioning</a:t>
            </a:r>
          </a:p>
        </p:txBody>
      </p:sp>
      <p:sp>
        <p:nvSpPr>
          <p:cNvPr id="48" name="TextBox 47"/>
          <p:cNvSpPr txBox="1"/>
          <p:nvPr/>
        </p:nvSpPr>
        <p:spPr>
          <a:xfrm rot="16200000">
            <a:off x="5278473" y="4352249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charset="0"/>
                <a:ea typeface="Arial" charset="0"/>
                <a:cs typeface="Arial" charset="0"/>
              </a:rPr>
              <a:t>% Freezing 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863691" y="4872111"/>
            <a:ext cx="30970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Arial" charset="0"/>
                <a:ea typeface="Arial" charset="0"/>
                <a:cs typeface="Arial" charset="0"/>
              </a:rPr>
              <a:t>8d 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992235" y="4872111"/>
            <a:ext cx="33374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Arial" charset="0"/>
                <a:ea typeface="Arial" charset="0"/>
                <a:cs typeface="Arial" charset="0"/>
              </a:rPr>
              <a:t>20d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403999" y="4865564"/>
            <a:ext cx="30970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Arial" charset="0"/>
                <a:ea typeface="Arial" charset="0"/>
                <a:cs typeface="Arial" charset="0"/>
              </a:rPr>
              <a:t>8d 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537986" y="4865564"/>
            <a:ext cx="33374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Arial" charset="0"/>
                <a:ea typeface="Arial" charset="0"/>
                <a:cs typeface="Arial" charset="0"/>
              </a:rPr>
              <a:t>20d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132189" y="4868830"/>
            <a:ext cx="30970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Arial" charset="0"/>
                <a:ea typeface="Arial" charset="0"/>
                <a:cs typeface="Arial" charset="0"/>
              </a:rPr>
              <a:t>8d 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259894" y="4868830"/>
            <a:ext cx="33374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Arial" charset="0"/>
                <a:ea typeface="Arial" charset="0"/>
                <a:cs typeface="Arial" charset="0"/>
              </a:rPr>
              <a:t>20d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983288" y="2489023"/>
            <a:ext cx="6533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Arial" charset="0"/>
                <a:ea typeface="Arial" charset="0"/>
                <a:cs typeface="Arial" charset="0"/>
              </a:rPr>
              <a:t>Pre-tone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120442" y="2489021"/>
            <a:ext cx="6061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Arial" charset="0"/>
                <a:ea typeface="Arial" charset="0"/>
                <a:cs typeface="Arial" charset="0"/>
              </a:rPr>
              <a:t>Tone</a:t>
            </a:r>
          </a:p>
        </p:txBody>
      </p:sp>
      <p:sp>
        <p:nvSpPr>
          <p:cNvPr id="71" name="TextBox 70"/>
          <p:cNvSpPr txBox="1"/>
          <p:nvPr/>
        </p:nvSpPr>
        <p:spPr>
          <a:xfrm rot="16200000">
            <a:off x="3627273" y="4353623"/>
            <a:ext cx="10775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charset="0"/>
                <a:ea typeface="Arial" charset="0"/>
                <a:cs typeface="Arial" charset="0"/>
              </a:rPr>
              <a:t>% Time on platform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E017DDB-576D-42B1-BC3D-0AFB971DAE34}"/>
              </a:ext>
            </a:extLst>
          </p:cNvPr>
          <p:cNvCxnSpPr>
            <a:cxnSpLocks/>
          </p:cNvCxnSpPr>
          <p:nvPr/>
        </p:nvCxnSpPr>
        <p:spPr>
          <a:xfrm>
            <a:off x="3770418" y="2981223"/>
            <a:ext cx="18288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id="{00000000-0008-0000-0200-00000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5141564"/>
              </p:ext>
            </p:extLst>
          </p:nvPr>
        </p:nvGraphicFramePr>
        <p:xfrm>
          <a:off x="4915130" y="3857502"/>
          <a:ext cx="727272" cy="12059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EF3F371C-DA0B-406A-91CA-088A9843F89C}"/>
              </a:ext>
            </a:extLst>
          </p:cNvPr>
          <p:cNvSpPr txBox="1"/>
          <p:nvPr/>
        </p:nvSpPr>
        <p:spPr>
          <a:xfrm rot="5400000">
            <a:off x="3240825" y="4185951"/>
            <a:ext cx="11243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charset="0"/>
                <a:ea typeface="Arial" charset="0"/>
                <a:cs typeface="Arial" charset="0"/>
              </a:rPr>
              <a:t>Presses per min</a:t>
            </a:r>
          </a:p>
        </p:txBody>
      </p:sp>
      <p:graphicFrame>
        <p:nvGraphicFramePr>
          <p:cNvPr id="73" name="Chart 72">
            <a:extLst>
              <a:ext uri="{FF2B5EF4-FFF2-40B4-BE49-F238E27FC236}">
                <a16:creationId xmlns:a16="http://schemas.microsoft.com/office/drawing/2014/main" id="{00000000-0008-0000-01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2036854"/>
              </p:ext>
            </p:extLst>
          </p:nvPr>
        </p:nvGraphicFramePr>
        <p:xfrm>
          <a:off x="1519450" y="3510855"/>
          <a:ext cx="2202328" cy="1631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75" name="TextBox 74">
            <a:extLst>
              <a:ext uri="{FF2B5EF4-FFF2-40B4-BE49-F238E27FC236}">
                <a16:creationId xmlns:a16="http://schemas.microsoft.com/office/drawing/2014/main" id="{EF3F371C-DA0B-406A-91CA-088A9843F89C}"/>
              </a:ext>
            </a:extLst>
          </p:cNvPr>
          <p:cNvSpPr txBox="1"/>
          <p:nvPr/>
        </p:nvSpPr>
        <p:spPr>
          <a:xfrm rot="16200000">
            <a:off x="873946" y="4124396"/>
            <a:ext cx="11243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charset="0"/>
                <a:ea typeface="Arial" charset="0"/>
                <a:cs typeface="Arial" charset="0"/>
              </a:rPr>
              <a:t>% Time on platform</a:t>
            </a:r>
          </a:p>
          <a:p>
            <a:pPr algn="ctr"/>
            <a:r>
              <a:rPr lang="en-US" sz="800" dirty="0">
                <a:latin typeface="Arial" charset="0"/>
                <a:ea typeface="Arial" charset="0"/>
                <a:cs typeface="Arial" charset="0"/>
              </a:rPr>
              <a:t>%Time freezing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675688" y="6950193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charset="0"/>
                <a:ea typeface="Arial" charset="0"/>
                <a:cs typeface="Arial" charset="0"/>
              </a:rPr>
              <a:t>1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888581" y="6950193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charset="0"/>
                <a:ea typeface="Arial" charset="0"/>
                <a:cs typeface="Arial" charset="0"/>
              </a:rPr>
              <a:t>2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558436" y="6950193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charset="0"/>
                <a:ea typeface="Arial" charset="0"/>
                <a:cs typeface="Arial" charset="0"/>
              </a:rPr>
              <a:t>5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764000" y="6950193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charset="0"/>
                <a:ea typeface="Arial" charset="0"/>
                <a:cs typeface="Arial" charset="0"/>
              </a:rPr>
              <a:t>6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2990829" y="6950193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charset="0"/>
                <a:ea typeface="Arial" charset="0"/>
                <a:cs typeface="Arial" charset="0"/>
              </a:rPr>
              <a:t>7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207025" y="6950193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charset="0"/>
                <a:ea typeface="Arial" charset="0"/>
                <a:cs typeface="Arial" charset="0"/>
              </a:rPr>
              <a:t>8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3431236" y="6950193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charset="0"/>
                <a:ea typeface="Arial" charset="0"/>
                <a:cs typeface="Arial" charset="0"/>
              </a:rPr>
              <a:t>9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604901" y="6950193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charset="0"/>
                <a:ea typeface="Arial" charset="0"/>
                <a:cs typeface="Arial" charset="0"/>
              </a:rPr>
              <a:t>10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3831731" y="6950193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latin typeface="Arial" charset="0"/>
                <a:ea typeface="Arial" charset="0"/>
                <a:cs typeface="Arial" charset="0"/>
              </a:rPr>
              <a:t>11</a:t>
            </a:r>
            <a:endParaRPr lang="en-US" sz="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047924" y="6950193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charset="0"/>
                <a:ea typeface="Arial" charset="0"/>
                <a:cs typeface="Arial" charset="0"/>
              </a:rPr>
              <a:t>12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4264122" y="6950193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latin typeface="Arial" charset="0"/>
                <a:ea typeface="Arial" charset="0"/>
                <a:cs typeface="Arial" charset="0"/>
              </a:rPr>
              <a:t>13</a:t>
            </a:r>
            <a:endParaRPr lang="en-US" sz="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4480318" y="6950193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charset="0"/>
                <a:ea typeface="Arial" charset="0"/>
                <a:cs typeface="Arial" charset="0"/>
              </a:rPr>
              <a:t>14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4707147" y="6950193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charset="0"/>
                <a:ea typeface="Arial" charset="0"/>
                <a:cs typeface="Arial" charset="0"/>
              </a:rPr>
              <a:t>15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4912721" y="6950193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charset="0"/>
                <a:ea typeface="Arial" charset="0"/>
                <a:cs typeface="Arial" charset="0"/>
              </a:rPr>
              <a:t>16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5139552" y="6950193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charset="0"/>
                <a:ea typeface="Arial" charset="0"/>
                <a:cs typeface="Arial" charset="0"/>
              </a:rPr>
              <a:t>17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5355747" y="6950193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latin typeface="Arial" charset="0"/>
                <a:ea typeface="Arial" charset="0"/>
                <a:cs typeface="Arial" charset="0"/>
              </a:rPr>
              <a:t>18</a:t>
            </a:r>
            <a:endParaRPr lang="en-US" sz="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571942" y="6950193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latin typeface="Arial" charset="0"/>
                <a:ea typeface="Arial" charset="0"/>
                <a:cs typeface="Arial" charset="0"/>
              </a:rPr>
              <a:t>19</a:t>
            </a:r>
            <a:endParaRPr lang="en-US" sz="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798769" y="6950193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charset="0"/>
                <a:ea typeface="Arial" charset="0"/>
                <a:cs typeface="Arial" charset="0"/>
              </a:rPr>
              <a:t>20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3225502" y="7096088"/>
            <a:ext cx="12827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charset="0"/>
                <a:ea typeface="Arial" charset="0"/>
                <a:cs typeface="Arial" charset="0"/>
              </a:rPr>
              <a:t>Days (blocks of 3 trials) 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2115408" y="6950193"/>
            <a:ext cx="242374" cy="215444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charset="0"/>
                <a:ea typeface="Arial" charset="0"/>
                <a:cs typeface="Arial" charset="0"/>
              </a:rPr>
              <a:t>3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2331606" y="6950193"/>
            <a:ext cx="242374" cy="215444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charset="0"/>
                <a:ea typeface="Arial" charset="0"/>
                <a:cs typeface="Arial" charset="0"/>
              </a:rPr>
              <a:t>4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731923" y="5344012"/>
            <a:ext cx="1364477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Arial" charset="0"/>
                <a:ea typeface="Arial" charset="0"/>
                <a:cs typeface="Arial" charset="0"/>
              </a:rPr>
              <a:t>20 days of conditioning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225065" y="5219575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c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2037064" y="5127662"/>
            <a:ext cx="12827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charset="0"/>
                <a:ea typeface="Arial" charset="0"/>
                <a:cs typeface="Arial" charset="0"/>
              </a:rPr>
              <a:t>Days (blocks of 3 trials) 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F3F371C-DA0B-406A-91CA-088A9843F89C}"/>
              </a:ext>
            </a:extLst>
          </p:cNvPr>
          <p:cNvSpPr txBox="1"/>
          <p:nvPr/>
        </p:nvSpPr>
        <p:spPr>
          <a:xfrm rot="16200000">
            <a:off x="873946" y="6045759"/>
            <a:ext cx="11243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charset="0"/>
                <a:ea typeface="Arial" charset="0"/>
                <a:cs typeface="Arial" charset="0"/>
              </a:rPr>
              <a:t>% Time on platform</a:t>
            </a:r>
          </a:p>
          <a:p>
            <a:pPr algn="ctr"/>
            <a:r>
              <a:rPr lang="en-US" sz="800" dirty="0">
                <a:latin typeface="Arial" charset="0"/>
                <a:ea typeface="Arial" charset="0"/>
                <a:cs typeface="Arial" charset="0"/>
              </a:rPr>
              <a:t>% Time freezing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F3F371C-DA0B-406A-91CA-088A9843F89C}"/>
              </a:ext>
            </a:extLst>
          </p:cNvPr>
          <p:cNvSpPr txBox="1"/>
          <p:nvPr/>
        </p:nvSpPr>
        <p:spPr>
          <a:xfrm rot="5400000">
            <a:off x="5867683" y="6114903"/>
            <a:ext cx="11243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charset="0"/>
                <a:ea typeface="Arial" charset="0"/>
                <a:cs typeface="Arial" charset="0"/>
              </a:rPr>
              <a:t>Presses per min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33FAAD0-0BD3-9142-9B51-3E1799C0673B}"/>
              </a:ext>
            </a:extLst>
          </p:cNvPr>
          <p:cNvSpPr txBox="1"/>
          <p:nvPr/>
        </p:nvSpPr>
        <p:spPr>
          <a:xfrm>
            <a:off x="1862763" y="4830415"/>
            <a:ext cx="6740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charset="0"/>
                <a:ea typeface="Arial" charset="0"/>
                <a:cs typeface="Arial" charset="0"/>
              </a:rPr>
              <a:t>Avoidance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C1979C6-080C-C44B-8520-64D1F6770208}"/>
              </a:ext>
            </a:extLst>
          </p:cNvPr>
          <p:cNvSpPr txBox="1"/>
          <p:nvPr/>
        </p:nvSpPr>
        <p:spPr>
          <a:xfrm>
            <a:off x="2434240" y="4827782"/>
            <a:ext cx="619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charset="0"/>
                <a:ea typeface="Arial" charset="0"/>
                <a:cs typeface="Arial" charset="0"/>
              </a:rPr>
              <a:t>Pressing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DE7D54B-054A-624A-9CB6-DC5E21EA178B}"/>
              </a:ext>
            </a:extLst>
          </p:cNvPr>
          <p:cNvSpPr txBox="1"/>
          <p:nvPr/>
        </p:nvSpPr>
        <p:spPr>
          <a:xfrm>
            <a:off x="2945962" y="4830384"/>
            <a:ext cx="6192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charset="0"/>
                <a:ea typeface="Arial" charset="0"/>
                <a:cs typeface="Arial" charset="0"/>
              </a:rPr>
              <a:t>Freezing</a:t>
            </a:r>
          </a:p>
        </p:txBody>
      </p:sp>
      <p:sp>
        <p:nvSpPr>
          <p:cNvPr id="104" name="Triangle 103">
            <a:extLst>
              <a:ext uri="{FF2B5EF4-FFF2-40B4-BE49-F238E27FC236}">
                <a16:creationId xmlns:a16="http://schemas.microsoft.com/office/drawing/2014/main" id="{512261F9-EC97-6447-AD04-81D8A2233A0F}"/>
              </a:ext>
            </a:extLst>
          </p:cNvPr>
          <p:cNvSpPr>
            <a:spLocks/>
          </p:cNvSpPr>
          <p:nvPr/>
        </p:nvSpPr>
        <p:spPr>
          <a:xfrm>
            <a:off x="2991337" y="4907284"/>
            <a:ext cx="56663" cy="56663"/>
          </a:xfrm>
          <a:prstGeom prst="triangle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15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8F3A9055-AE1A-5F43-821A-94E51EE69F7E}"/>
              </a:ext>
            </a:extLst>
          </p:cNvPr>
          <p:cNvSpPr>
            <a:spLocks/>
          </p:cNvSpPr>
          <p:nvPr/>
        </p:nvSpPr>
        <p:spPr>
          <a:xfrm>
            <a:off x="2480523" y="4912240"/>
            <a:ext cx="56497" cy="56497"/>
          </a:xfrm>
          <a:prstGeom prst="ellipse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15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BA72F64-808B-3E45-B226-AEBE4BEEB9A9}"/>
              </a:ext>
            </a:extLst>
          </p:cNvPr>
          <p:cNvSpPr>
            <a:spLocks/>
          </p:cNvSpPr>
          <p:nvPr/>
        </p:nvSpPr>
        <p:spPr>
          <a:xfrm>
            <a:off x="1895260" y="4916759"/>
            <a:ext cx="47664" cy="47664"/>
          </a:xfrm>
          <a:prstGeom prst="rect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15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AEEF26C-5F36-1C43-A4A4-D2CF375B61AB}"/>
              </a:ext>
            </a:extLst>
          </p:cNvPr>
          <p:cNvSpPr txBox="1"/>
          <p:nvPr/>
        </p:nvSpPr>
        <p:spPr>
          <a:xfrm>
            <a:off x="1870383" y="6777709"/>
            <a:ext cx="6740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charset="0"/>
                <a:ea typeface="Arial" charset="0"/>
                <a:cs typeface="Arial" charset="0"/>
              </a:rPr>
              <a:t>Avoidance 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D4ABF45-F7E8-3341-9650-8DBF5055D648}"/>
              </a:ext>
            </a:extLst>
          </p:cNvPr>
          <p:cNvSpPr txBox="1"/>
          <p:nvPr/>
        </p:nvSpPr>
        <p:spPr>
          <a:xfrm>
            <a:off x="2441860" y="6775076"/>
            <a:ext cx="619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charset="0"/>
                <a:ea typeface="Arial" charset="0"/>
                <a:cs typeface="Arial" charset="0"/>
              </a:rPr>
              <a:t>Pressing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73A6C73-A363-8B4F-964A-5CC7882B9139}"/>
              </a:ext>
            </a:extLst>
          </p:cNvPr>
          <p:cNvSpPr txBox="1"/>
          <p:nvPr/>
        </p:nvSpPr>
        <p:spPr>
          <a:xfrm>
            <a:off x="2953582" y="6777678"/>
            <a:ext cx="6192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charset="0"/>
                <a:ea typeface="Arial" charset="0"/>
                <a:cs typeface="Arial" charset="0"/>
              </a:rPr>
              <a:t>Freezing</a:t>
            </a:r>
          </a:p>
        </p:txBody>
      </p:sp>
      <p:sp>
        <p:nvSpPr>
          <p:cNvPr id="121" name="Triangle 120">
            <a:extLst>
              <a:ext uri="{FF2B5EF4-FFF2-40B4-BE49-F238E27FC236}">
                <a16:creationId xmlns:a16="http://schemas.microsoft.com/office/drawing/2014/main" id="{D9544B90-BE6A-0F45-8518-34AB808644AC}"/>
              </a:ext>
            </a:extLst>
          </p:cNvPr>
          <p:cNvSpPr>
            <a:spLocks/>
          </p:cNvSpPr>
          <p:nvPr/>
        </p:nvSpPr>
        <p:spPr>
          <a:xfrm>
            <a:off x="2995782" y="6854578"/>
            <a:ext cx="56663" cy="56663"/>
          </a:xfrm>
          <a:prstGeom prst="triangle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15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C834706-E8E2-D644-98B9-CE01BAAB038F}"/>
              </a:ext>
            </a:extLst>
          </p:cNvPr>
          <p:cNvSpPr>
            <a:spLocks/>
          </p:cNvSpPr>
          <p:nvPr/>
        </p:nvSpPr>
        <p:spPr>
          <a:xfrm>
            <a:off x="2484968" y="6859534"/>
            <a:ext cx="56497" cy="56497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15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79F4DB2A-494E-0A44-A9D7-A7B0F5FF6CE0}"/>
              </a:ext>
            </a:extLst>
          </p:cNvPr>
          <p:cNvSpPr>
            <a:spLocks/>
          </p:cNvSpPr>
          <p:nvPr/>
        </p:nvSpPr>
        <p:spPr>
          <a:xfrm>
            <a:off x="1899705" y="6864053"/>
            <a:ext cx="47664" cy="47664"/>
          </a:xfrm>
          <a:prstGeom prst="rect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15"/>
          </a:p>
        </p:txBody>
      </p:sp>
    </p:spTree>
    <p:extLst>
      <p:ext uri="{BB962C8B-B14F-4D97-AF65-F5344CB8AC3E}">
        <p14:creationId xmlns:p14="http://schemas.microsoft.com/office/powerpoint/2010/main" val="1935889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007" y="6594683"/>
            <a:ext cx="739102" cy="1384428"/>
          </a:xfrm>
          <a:prstGeom prst="rect">
            <a:avLst/>
          </a:prstGeom>
        </p:spPr>
      </p:pic>
      <p:graphicFrame>
        <p:nvGraphicFramePr>
          <p:cNvPr id="165" name="Chart 164">
            <a:extLst>
              <a:ext uri="{FF2B5EF4-FFF2-40B4-BE49-F238E27FC236}">
                <a16:creationId xmlns:a16="http://schemas.microsoft.com/office/drawing/2014/main" id="{03964CF6-F038-B345-8D7F-F08B747025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5066017"/>
              </p:ext>
            </p:extLst>
          </p:nvPr>
        </p:nvGraphicFramePr>
        <p:xfrm>
          <a:off x="3982801" y="6583151"/>
          <a:ext cx="1317096" cy="13515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4" name="Chart 163">
            <a:extLst>
              <a:ext uri="{FF2B5EF4-FFF2-40B4-BE49-F238E27FC236}">
                <a16:creationId xmlns:a16="http://schemas.microsoft.com/office/drawing/2014/main" id="{3082069D-497E-254F-88C0-B8761E3362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8594352"/>
              </p:ext>
            </p:extLst>
          </p:nvPr>
        </p:nvGraphicFramePr>
        <p:xfrm>
          <a:off x="2299671" y="6572165"/>
          <a:ext cx="1545801" cy="13625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0" name="Chart 5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6157069"/>
              </p:ext>
            </p:extLst>
          </p:nvPr>
        </p:nvGraphicFramePr>
        <p:xfrm>
          <a:off x="782689" y="2737017"/>
          <a:ext cx="2777946" cy="1705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0" name="Chart 10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6439190"/>
              </p:ext>
            </p:extLst>
          </p:nvPr>
        </p:nvGraphicFramePr>
        <p:xfrm>
          <a:off x="2175073" y="2638765"/>
          <a:ext cx="1390537" cy="810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0000000-0008-0000-08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2735633"/>
              </p:ext>
            </p:extLst>
          </p:nvPr>
        </p:nvGraphicFramePr>
        <p:xfrm>
          <a:off x="3600026" y="2316689"/>
          <a:ext cx="2248436" cy="2139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58" name="TextBox 57"/>
          <p:cNvSpPr txBox="1"/>
          <p:nvPr/>
        </p:nvSpPr>
        <p:spPr>
          <a:xfrm>
            <a:off x="5272469" y="2135768"/>
            <a:ext cx="39444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Arial" charset="0"/>
                <a:ea typeface="Arial" charset="0"/>
                <a:cs typeface="Arial" charset="0"/>
              </a:rPr>
              <a:t>1h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60810" y="3880584"/>
            <a:ext cx="303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charset="0"/>
                <a:ea typeface="Arial" charset="0"/>
                <a:cs typeface="Arial" charset="0"/>
              </a:rPr>
              <a:t>**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0000000-0008-0000-08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6825468"/>
              </p:ext>
            </p:extLst>
          </p:nvPr>
        </p:nvGraphicFramePr>
        <p:xfrm>
          <a:off x="4509895" y="2754071"/>
          <a:ext cx="1127302" cy="1688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45647" y="154475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45331" y="1517455"/>
            <a:ext cx="313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04470" y="3336349"/>
            <a:ext cx="303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charset="0"/>
                <a:ea typeface="Arial" charset="0"/>
                <a:cs typeface="Arial" charset="0"/>
              </a:rPr>
              <a:t>**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66890" y="1593068"/>
            <a:ext cx="13318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Arial" charset="0"/>
                <a:ea typeface="Arial" charset="0"/>
                <a:cs typeface="Arial" charset="0"/>
              </a:rPr>
              <a:t>Ext-RP</a:t>
            </a:r>
          </a:p>
          <a:p>
            <a:pPr algn="ctr"/>
            <a:r>
              <a:rPr lang="en-US" sz="900" dirty="0">
                <a:latin typeface="Arial" charset="0"/>
                <a:ea typeface="Arial" charset="0"/>
                <a:cs typeface="Arial" charset="0"/>
              </a:rPr>
              <a:t>(4 days, with barrier)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85698" y="1599048"/>
            <a:ext cx="112348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Arial" charset="0"/>
                <a:ea typeface="Arial" charset="0"/>
                <a:cs typeface="Arial" charset="0"/>
              </a:rPr>
              <a:t>Test 1 </a:t>
            </a:r>
          </a:p>
          <a:p>
            <a:pPr algn="ctr"/>
            <a:r>
              <a:rPr lang="en-US" sz="900" dirty="0">
                <a:latin typeface="Arial" charset="0"/>
                <a:ea typeface="Arial" charset="0"/>
                <a:cs typeface="Arial" charset="0"/>
              </a:rPr>
              <a:t>(barrier removed)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17" r="31900"/>
          <a:stretch/>
        </p:blipFill>
        <p:spPr>
          <a:xfrm>
            <a:off x="1789094" y="1928256"/>
            <a:ext cx="877824" cy="740664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cxnSpLocks/>
          </p:cNvCxnSpPr>
          <p:nvPr/>
        </p:nvCxnSpPr>
        <p:spPr>
          <a:xfrm>
            <a:off x="2743456" y="2328125"/>
            <a:ext cx="1425588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206565" y="2127978"/>
            <a:ext cx="39444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Arial" charset="0"/>
                <a:ea typeface="Arial" charset="0"/>
                <a:cs typeface="Arial" charset="0"/>
              </a:rPr>
              <a:t>24h</a:t>
            </a:r>
          </a:p>
        </p:txBody>
      </p:sp>
      <p:sp>
        <p:nvSpPr>
          <p:cNvPr id="18" name="TextBox 17"/>
          <p:cNvSpPr txBox="1"/>
          <p:nvPr/>
        </p:nvSpPr>
        <p:spPr>
          <a:xfrm rot="18780652">
            <a:off x="3909955" y="4368851"/>
            <a:ext cx="5806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charset="0"/>
                <a:ea typeface="Arial" charset="0"/>
                <a:cs typeface="Arial" charset="0"/>
              </a:rPr>
              <a:t>Pre-tone</a:t>
            </a:r>
          </a:p>
        </p:txBody>
      </p:sp>
      <p:sp>
        <p:nvSpPr>
          <p:cNvPr id="19" name="TextBox 18"/>
          <p:cNvSpPr txBox="1"/>
          <p:nvPr/>
        </p:nvSpPr>
        <p:spPr>
          <a:xfrm rot="18780652">
            <a:off x="4270164" y="4303209"/>
            <a:ext cx="4203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charset="0"/>
                <a:ea typeface="Arial" charset="0"/>
                <a:cs typeface="Arial" charset="0"/>
              </a:rPr>
              <a:t>Tone</a:t>
            </a:r>
          </a:p>
        </p:txBody>
      </p:sp>
      <p:sp>
        <p:nvSpPr>
          <p:cNvPr id="45" name="TextBox 44"/>
          <p:cNvSpPr txBox="1"/>
          <p:nvPr/>
        </p:nvSpPr>
        <p:spPr>
          <a:xfrm rot="16200000">
            <a:off x="271921" y="3474078"/>
            <a:ext cx="9573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charset="0"/>
                <a:ea typeface="Arial" charset="0"/>
                <a:cs typeface="Arial" charset="0"/>
              </a:rPr>
              <a:t>% Time freezing 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104869" y="3883364"/>
            <a:ext cx="5934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7030A0"/>
                </a:solidFill>
                <a:latin typeface="Arial" charset="0"/>
                <a:ea typeface="Arial" charset="0"/>
                <a:cs typeface="Arial" charset="0"/>
              </a:rPr>
              <a:t>8d group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104869" y="3091013"/>
            <a:ext cx="6511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20d group</a:t>
            </a:r>
          </a:p>
        </p:txBody>
      </p:sp>
      <p:pic>
        <p:nvPicPr>
          <p:cNvPr id="59" name="Picture 58"/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18"/>
          <a:stretch/>
        </p:blipFill>
        <p:spPr>
          <a:xfrm>
            <a:off x="4308807" y="1936295"/>
            <a:ext cx="816628" cy="736071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6254949" y="1600274"/>
            <a:ext cx="434735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Arial" charset="0"/>
                <a:ea typeface="Arial" charset="0"/>
                <a:cs typeface="Arial" charset="0"/>
              </a:rPr>
              <a:t>EPM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08567" y="1845952"/>
            <a:ext cx="1085002" cy="890896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50509" y="2258075"/>
            <a:ext cx="357022" cy="149537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5510112" y="1517997"/>
            <a:ext cx="313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c</a:t>
            </a:r>
          </a:p>
        </p:txBody>
      </p:sp>
      <p:sp>
        <p:nvSpPr>
          <p:cNvPr id="52" name="TextBox 51"/>
          <p:cNvSpPr txBox="1"/>
          <p:nvPr/>
        </p:nvSpPr>
        <p:spPr>
          <a:xfrm rot="16200000">
            <a:off x="5488483" y="3507021"/>
            <a:ext cx="10134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latin typeface="Arial" charset="0"/>
                <a:ea typeface="Arial" charset="0"/>
                <a:cs typeface="Arial" charset="0"/>
              </a:rPr>
              <a:t>Open arm time (s)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259525" y="4008563"/>
            <a:ext cx="317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charset="0"/>
                <a:ea typeface="Arial" charset="0"/>
                <a:cs typeface="Arial" charset="0"/>
              </a:rPr>
              <a:t>8d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419952" y="4008563"/>
            <a:ext cx="3889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charset="0"/>
                <a:ea typeface="Arial" charset="0"/>
                <a:cs typeface="Arial" charset="0"/>
              </a:rPr>
              <a:t>20d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474833" y="3548970"/>
            <a:ext cx="2439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charset="0"/>
                <a:ea typeface="Arial" charset="0"/>
                <a:cs typeface="Arial" charset="0"/>
              </a:rPr>
              <a:t>*</a:t>
            </a:r>
          </a:p>
        </p:txBody>
      </p:sp>
      <p:cxnSp>
        <p:nvCxnSpPr>
          <p:cNvPr id="54" name="Straight Arrow Connector 53"/>
          <p:cNvCxnSpPr>
            <a:cxnSpLocks/>
          </p:cNvCxnSpPr>
          <p:nvPr/>
        </p:nvCxnSpPr>
        <p:spPr>
          <a:xfrm>
            <a:off x="5219794" y="2335914"/>
            <a:ext cx="574968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D332FE8E-17A9-416E-9B9C-DC2ECAE4CCB6}"/>
              </a:ext>
            </a:extLst>
          </p:cNvPr>
          <p:cNvSpPr txBox="1"/>
          <p:nvPr/>
        </p:nvSpPr>
        <p:spPr>
          <a:xfrm rot="16200000">
            <a:off x="1782759" y="2948217"/>
            <a:ext cx="81052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Arial" charset="0"/>
                <a:ea typeface="Arial" charset="0"/>
                <a:cs typeface="Arial" charset="0"/>
              </a:rPr>
              <a:t>% Suppression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444176" y="3265165"/>
            <a:ext cx="1019569" cy="266743"/>
            <a:chOff x="2585762" y="4916172"/>
            <a:chExt cx="1019569" cy="266742"/>
          </a:xfrm>
        </p:grpSpPr>
        <p:grpSp>
          <p:nvGrpSpPr>
            <p:cNvPr id="86" name="Group 85"/>
            <p:cNvGrpSpPr/>
            <p:nvPr/>
          </p:nvGrpSpPr>
          <p:grpSpPr>
            <a:xfrm>
              <a:off x="2585762" y="4916172"/>
              <a:ext cx="1019569" cy="184665"/>
              <a:chOff x="925415" y="6158641"/>
              <a:chExt cx="1409744" cy="184665"/>
            </a:xfrm>
          </p:grpSpPr>
          <p:sp>
            <p:nvSpPr>
              <p:cNvPr id="88" name="TextBox 87"/>
              <p:cNvSpPr txBox="1"/>
              <p:nvPr/>
            </p:nvSpPr>
            <p:spPr>
              <a:xfrm>
                <a:off x="925415" y="6158641"/>
                <a:ext cx="343993" cy="184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dirty="0">
                    <a:latin typeface="Arial" charset="0"/>
                    <a:ea typeface="Arial" charset="0"/>
                    <a:cs typeface="Arial" charset="0"/>
                  </a:rPr>
                  <a:t>1 </a:t>
                </a: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1991166" y="6158641"/>
                <a:ext cx="343993" cy="184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dirty="0">
                    <a:latin typeface="Arial" charset="0"/>
                    <a:ea typeface="Arial" charset="0"/>
                    <a:cs typeface="Arial" charset="0"/>
                  </a:rPr>
                  <a:t>4 </a:t>
                </a: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75157" y="6158641"/>
                <a:ext cx="372808" cy="184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dirty="0">
                    <a:latin typeface="Arial" charset="0"/>
                    <a:ea typeface="Arial" charset="0"/>
                    <a:cs typeface="Arial" charset="0"/>
                  </a:rPr>
                  <a:t> 2 </a:t>
                </a: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1625154" y="6158641"/>
                <a:ext cx="372808" cy="184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600">
                    <a:latin typeface="Arial" charset="0"/>
                    <a:ea typeface="Arial" charset="0"/>
                    <a:cs typeface="Arial" charset="0"/>
                  </a:rPr>
                  <a:t> 3 </a:t>
                </a:r>
                <a:endParaRPr lang="en-US" sz="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2611295" y="4998249"/>
              <a:ext cx="986167" cy="184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latin typeface="Arial" charset="0"/>
                  <a:ea typeface="Arial" charset="0"/>
                  <a:cs typeface="Arial" charset="0"/>
                </a:rPr>
                <a:t>Days (blocks of 3 trials)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1192837" y="3403767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**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292456" y="3487164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**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392731" y="3411088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**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96306" y="3367165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**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796391" y="3335472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**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903267" y="3447601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**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341431" y="2702157"/>
            <a:ext cx="24558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latin typeface="Arial" charset="0"/>
                <a:ea typeface="Arial" charset="0"/>
                <a:cs typeface="Arial" charset="0"/>
              </a:rPr>
              <a:t>**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2298981" y="3561706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**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2403518" y="3476047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**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2502648" y="3504257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**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605130" y="3541811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**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828089" y="3566570"/>
            <a:ext cx="22955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>
                <a:latin typeface="Arial" charset="0"/>
                <a:ea typeface="Arial" charset="0"/>
                <a:cs typeface="Arial" charset="0"/>
              </a:rPr>
              <a:t>*</a:t>
            </a:r>
            <a:endParaRPr lang="en-US" sz="9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906816" y="3546421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**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3007487" y="3529417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**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3108443" y="3513492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**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210377" y="3493479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**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998779" y="3374384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**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2377806" y="2766943"/>
            <a:ext cx="24558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latin typeface="Arial" charset="0"/>
                <a:ea typeface="Arial" charset="0"/>
                <a:cs typeface="Arial" charset="0"/>
              </a:rPr>
              <a:t>**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2418266" y="2851562"/>
            <a:ext cx="24558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latin typeface="Arial" charset="0"/>
                <a:ea typeface="Arial" charset="0"/>
                <a:cs typeface="Arial" charset="0"/>
              </a:rPr>
              <a:t>**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2454069" y="2926387"/>
            <a:ext cx="24558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latin typeface="Arial" charset="0"/>
                <a:ea typeface="Arial" charset="0"/>
                <a:cs typeface="Arial" charset="0"/>
              </a:rPr>
              <a:t>**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2491359" y="2963089"/>
            <a:ext cx="24558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latin typeface="Arial" charset="0"/>
                <a:ea typeface="Arial" charset="0"/>
                <a:cs typeface="Arial" charset="0"/>
              </a:rPr>
              <a:t>**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2610733" y="2804255"/>
            <a:ext cx="21512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latin typeface="Arial" charset="0"/>
                <a:ea typeface="Arial" charset="0"/>
                <a:cs typeface="Arial" charset="0"/>
              </a:rPr>
              <a:t>*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2650473" y="2938618"/>
            <a:ext cx="21512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>
                <a:latin typeface="Arial" charset="0"/>
                <a:ea typeface="Arial" charset="0"/>
                <a:cs typeface="Arial" charset="0"/>
              </a:rPr>
              <a:t>*</a:t>
            </a:r>
            <a:endParaRPr lang="en-US" sz="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2686434" y="2976272"/>
            <a:ext cx="24558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latin typeface="Arial" charset="0"/>
                <a:ea typeface="Arial" charset="0"/>
                <a:cs typeface="Arial" charset="0"/>
              </a:rPr>
              <a:t>**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2725038" y="3026476"/>
            <a:ext cx="24558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latin typeface="Arial" charset="0"/>
                <a:ea typeface="Arial" charset="0"/>
                <a:cs typeface="Arial" charset="0"/>
              </a:rPr>
              <a:t>**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2763715" y="3061912"/>
            <a:ext cx="24558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latin typeface="Arial" charset="0"/>
                <a:ea typeface="Arial" charset="0"/>
                <a:cs typeface="Arial" charset="0"/>
              </a:rPr>
              <a:t>**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2921111" y="3007276"/>
            <a:ext cx="24558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latin typeface="Arial" charset="0"/>
                <a:ea typeface="Arial" charset="0"/>
                <a:cs typeface="Arial" charset="0"/>
              </a:rPr>
              <a:t>**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2960789" y="3043204"/>
            <a:ext cx="21512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latin typeface="Arial" charset="0"/>
                <a:ea typeface="Arial" charset="0"/>
                <a:cs typeface="Arial" charset="0"/>
              </a:rPr>
              <a:t>*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3261603" y="3061912"/>
            <a:ext cx="148745" cy="133838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3241699" y="3038441"/>
            <a:ext cx="24558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latin typeface="Arial" charset="0"/>
                <a:ea typeface="Arial" charset="0"/>
                <a:cs typeface="Arial" charset="0"/>
              </a:rPr>
              <a:t>**</a:t>
            </a:r>
          </a:p>
        </p:txBody>
      </p:sp>
      <p:graphicFrame>
        <p:nvGraphicFramePr>
          <p:cNvPr id="102" name="Chart 101">
            <a:extLst>
              <a:ext uri="{FF2B5EF4-FFF2-40B4-BE49-F238E27FC236}">
                <a16:creationId xmlns:a16="http://schemas.microsoft.com/office/drawing/2014/main" id="{A91521DF-7F73-7147-81C6-C50FE009B7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2173298"/>
              </p:ext>
            </p:extLst>
          </p:nvPr>
        </p:nvGraphicFramePr>
        <p:xfrm>
          <a:off x="782150" y="4330269"/>
          <a:ext cx="2773641" cy="1702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108" name="TextBox 107">
            <a:extLst>
              <a:ext uri="{FF2B5EF4-FFF2-40B4-BE49-F238E27FC236}">
                <a16:creationId xmlns:a16="http://schemas.microsoft.com/office/drawing/2014/main" id="{8E209EB7-C486-8447-8B11-89D4B82E0AA8}"/>
              </a:ext>
            </a:extLst>
          </p:cNvPr>
          <p:cNvSpPr txBox="1"/>
          <p:nvPr/>
        </p:nvSpPr>
        <p:spPr>
          <a:xfrm rot="16200000">
            <a:off x="87874" y="5071375"/>
            <a:ext cx="13420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latin typeface="Arial" charset="0"/>
                <a:ea typeface="Arial" charset="0"/>
                <a:cs typeface="Arial" charset="0"/>
              </a:rPr>
              <a:t>Pre-tone presses per min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E0751F8-A052-D54D-8292-E0ABC040E519}"/>
              </a:ext>
            </a:extLst>
          </p:cNvPr>
          <p:cNvGrpSpPr/>
          <p:nvPr/>
        </p:nvGrpSpPr>
        <p:grpSpPr>
          <a:xfrm>
            <a:off x="1242943" y="5873743"/>
            <a:ext cx="2049047" cy="371000"/>
            <a:chOff x="1306553" y="4531620"/>
            <a:chExt cx="2049046" cy="37100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88F08EB2-B027-0041-B593-B2332C1D1C7C}"/>
                </a:ext>
              </a:extLst>
            </p:cNvPr>
            <p:cNvGrpSpPr/>
            <p:nvPr/>
          </p:nvGrpSpPr>
          <p:grpSpPr>
            <a:xfrm>
              <a:off x="1306553" y="4531620"/>
              <a:ext cx="2049046" cy="215444"/>
              <a:chOff x="945362" y="6158641"/>
              <a:chExt cx="2833194" cy="215444"/>
            </a:xfrm>
          </p:grpSpPr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E2E9BFD-ACA2-7A45-B594-FD1A6A089D46}"/>
                  </a:ext>
                </a:extLst>
              </p:cNvPr>
              <p:cNvSpPr txBox="1"/>
              <p:nvPr/>
            </p:nvSpPr>
            <p:spPr>
              <a:xfrm>
                <a:off x="945362" y="6158641"/>
                <a:ext cx="37502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latin typeface="Arial" charset="0"/>
                    <a:ea typeface="Arial" charset="0"/>
                    <a:cs typeface="Arial" charset="0"/>
                  </a:rPr>
                  <a:t>1 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628B4868-4E5D-4F44-B81A-2936AA67875A}"/>
                  </a:ext>
                </a:extLst>
              </p:cNvPr>
              <p:cNvSpPr txBox="1"/>
              <p:nvPr/>
            </p:nvSpPr>
            <p:spPr>
              <a:xfrm>
                <a:off x="3403532" y="6158641"/>
                <a:ext cx="37502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latin typeface="Arial" charset="0"/>
                    <a:ea typeface="Arial" charset="0"/>
                    <a:cs typeface="Arial" charset="0"/>
                  </a:rPr>
                  <a:t>4 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8376CEA6-090C-5E4A-BE5B-7A97436B69AA}"/>
                  </a:ext>
                </a:extLst>
              </p:cNvPr>
              <p:cNvSpPr txBox="1"/>
              <p:nvPr/>
            </p:nvSpPr>
            <p:spPr>
              <a:xfrm>
                <a:off x="1757221" y="6158641"/>
                <a:ext cx="41492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latin typeface="Arial" charset="0"/>
                    <a:ea typeface="Arial" charset="0"/>
                    <a:cs typeface="Arial" charset="0"/>
                  </a:rPr>
                  <a:t> 2 </a:t>
                </a: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8347ED26-FBA8-9E45-A766-BA953FA56FE6}"/>
                  </a:ext>
                </a:extLst>
              </p:cNvPr>
              <p:cNvSpPr txBox="1"/>
              <p:nvPr/>
            </p:nvSpPr>
            <p:spPr>
              <a:xfrm>
                <a:off x="2605184" y="6158641"/>
                <a:ext cx="41492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charset="0"/>
                    <a:ea typeface="Arial" charset="0"/>
                    <a:cs typeface="Arial" charset="0"/>
                  </a:rPr>
                  <a:t> 3 </a:t>
                </a:r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CD7B2D9-4B18-C54A-8819-AF0D416879D5}"/>
                </a:ext>
              </a:extLst>
            </p:cNvPr>
            <p:cNvSpPr txBox="1"/>
            <p:nvPr/>
          </p:nvSpPr>
          <p:spPr>
            <a:xfrm>
              <a:off x="1608158" y="4687176"/>
              <a:ext cx="12538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Arial" charset="0"/>
                  <a:ea typeface="Arial" charset="0"/>
                  <a:cs typeface="Arial" charset="0"/>
                </a:rPr>
                <a:t>Days (blocks of 3 trials)</a:t>
              </a:r>
            </a:p>
          </p:txBody>
        </p:sp>
      </p:grpSp>
      <p:graphicFrame>
        <p:nvGraphicFramePr>
          <p:cNvPr id="120" name="Chart 119">
            <a:extLst>
              <a:ext uri="{FF2B5EF4-FFF2-40B4-BE49-F238E27FC236}">
                <a16:creationId xmlns:a16="http://schemas.microsoft.com/office/drawing/2014/main" id="{B0445C43-DBE4-CA4E-BC90-557C75D744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1823570"/>
              </p:ext>
            </p:extLst>
          </p:nvPr>
        </p:nvGraphicFramePr>
        <p:xfrm>
          <a:off x="3922609" y="4209996"/>
          <a:ext cx="849101" cy="1825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123" name="TextBox 122">
            <a:extLst>
              <a:ext uri="{FF2B5EF4-FFF2-40B4-BE49-F238E27FC236}">
                <a16:creationId xmlns:a16="http://schemas.microsoft.com/office/drawing/2014/main" id="{236ED2FD-FF8D-F846-8A19-47556AD629E9}"/>
              </a:ext>
            </a:extLst>
          </p:cNvPr>
          <p:cNvSpPr txBox="1"/>
          <p:nvPr/>
        </p:nvSpPr>
        <p:spPr>
          <a:xfrm rot="18780652">
            <a:off x="4721592" y="4368849"/>
            <a:ext cx="5806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charset="0"/>
                <a:ea typeface="Arial" charset="0"/>
                <a:cs typeface="Arial" charset="0"/>
              </a:rPr>
              <a:t>Pre-tone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96EF161-ACF2-594A-9C0B-CB3011AC009D}"/>
              </a:ext>
            </a:extLst>
          </p:cNvPr>
          <p:cNvSpPr txBox="1"/>
          <p:nvPr/>
        </p:nvSpPr>
        <p:spPr>
          <a:xfrm rot="18780652">
            <a:off x="5081801" y="4303207"/>
            <a:ext cx="4203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charset="0"/>
                <a:ea typeface="Arial" charset="0"/>
                <a:cs typeface="Arial" charset="0"/>
              </a:rPr>
              <a:t>Tone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4442D21-C7B0-8D4C-AF85-1E49D830EF9D}"/>
              </a:ext>
            </a:extLst>
          </p:cNvPr>
          <p:cNvSpPr txBox="1"/>
          <p:nvPr/>
        </p:nvSpPr>
        <p:spPr>
          <a:xfrm rot="18780652">
            <a:off x="3913839" y="6008585"/>
            <a:ext cx="5806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charset="0"/>
                <a:ea typeface="Arial" charset="0"/>
                <a:cs typeface="Arial" charset="0"/>
              </a:rPr>
              <a:t>Pre-tone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8A631E2-0BA7-7F42-A7E7-A75AD0A837AF}"/>
              </a:ext>
            </a:extLst>
          </p:cNvPr>
          <p:cNvSpPr txBox="1"/>
          <p:nvPr/>
        </p:nvSpPr>
        <p:spPr>
          <a:xfrm rot="18780652">
            <a:off x="4270164" y="5932079"/>
            <a:ext cx="4203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charset="0"/>
                <a:ea typeface="Arial" charset="0"/>
                <a:cs typeface="Arial" charset="0"/>
              </a:rPr>
              <a:t>Tone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EFFB8B6-A1C1-BE47-963F-D6FBA6A5B15E}"/>
              </a:ext>
            </a:extLst>
          </p:cNvPr>
          <p:cNvSpPr txBox="1"/>
          <p:nvPr/>
        </p:nvSpPr>
        <p:spPr>
          <a:xfrm rot="16200000">
            <a:off x="3460039" y="5230932"/>
            <a:ext cx="9284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latin typeface="Arial" charset="0"/>
                <a:ea typeface="Arial" charset="0"/>
                <a:cs typeface="Arial" charset="0"/>
              </a:rPr>
              <a:t>Presses per min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9077EF30-FDFA-DC40-9A3C-1375B48D8E8F}"/>
              </a:ext>
            </a:extLst>
          </p:cNvPr>
          <p:cNvSpPr txBox="1"/>
          <p:nvPr/>
        </p:nvSpPr>
        <p:spPr>
          <a:xfrm>
            <a:off x="4359511" y="5112256"/>
            <a:ext cx="303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charset="0"/>
                <a:ea typeface="Arial" charset="0"/>
                <a:cs typeface="Arial" charset="0"/>
              </a:rPr>
              <a:t>**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D99F68E-0FAD-1C4E-BC22-C13EBF69E880}"/>
              </a:ext>
            </a:extLst>
          </p:cNvPr>
          <p:cNvSpPr txBox="1"/>
          <p:nvPr/>
        </p:nvSpPr>
        <p:spPr>
          <a:xfrm>
            <a:off x="1113182" y="4715056"/>
            <a:ext cx="5934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7030A0"/>
                </a:solidFill>
                <a:latin typeface="Arial" charset="0"/>
                <a:ea typeface="Arial" charset="0"/>
                <a:cs typeface="Arial" charset="0"/>
              </a:rPr>
              <a:t>8d group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F98D215-CB3D-1641-90A3-EE52995083E1}"/>
              </a:ext>
            </a:extLst>
          </p:cNvPr>
          <p:cNvSpPr txBox="1"/>
          <p:nvPr/>
        </p:nvSpPr>
        <p:spPr>
          <a:xfrm>
            <a:off x="1113182" y="5492726"/>
            <a:ext cx="6511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20d group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12CCA59E-A39D-0F42-94E2-9E6F608E051E}"/>
              </a:ext>
            </a:extLst>
          </p:cNvPr>
          <p:cNvSpPr txBox="1"/>
          <p:nvPr/>
        </p:nvSpPr>
        <p:spPr>
          <a:xfrm>
            <a:off x="1192449" y="5257919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**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08CAC37-7BCC-BC4F-8C33-A9F55A2DB47E}"/>
              </a:ext>
            </a:extLst>
          </p:cNvPr>
          <p:cNvSpPr txBox="1"/>
          <p:nvPr/>
        </p:nvSpPr>
        <p:spPr>
          <a:xfrm>
            <a:off x="1387011" y="5313902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**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B906079-A968-1748-B1F3-0D5EF2E27AEA}"/>
              </a:ext>
            </a:extLst>
          </p:cNvPr>
          <p:cNvSpPr txBox="1"/>
          <p:nvPr/>
        </p:nvSpPr>
        <p:spPr>
          <a:xfrm>
            <a:off x="1286233" y="5302421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**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B1C6986-CC17-B947-9237-077E74CACB62}"/>
              </a:ext>
            </a:extLst>
          </p:cNvPr>
          <p:cNvSpPr txBox="1"/>
          <p:nvPr/>
        </p:nvSpPr>
        <p:spPr>
          <a:xfrm>
            <a:off x="1802750" y="5305156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**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C25BC58-42E6-1049-98BA-1D02F8AABD26}"/>
              </a:ext>
            </a:extLst>
          </p:cNvPr>
          <p:cNvSpPr txBox="1"/>
          <p:nvPr/>
        </p:nvSpPr>
        <p:spPr>
          <a:xfrm>
            <a:off x="2007092" y="5390427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**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F3F526A-A6ED-A24F-A9D0-FB085FB3FC63}"/>
              </a:ext>
            </a:extLst>
          </p:cNvPr>
          <p:cNvSpPr txBox="1"/>
          <p:nvPr/>
        </p:nvSpPr>
        <p:spPr>
          <a:xfrm>
            <a:off x="1906314" y="5359386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**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865C4969-D752-5B48-9006-604ECA599033}"/>
              </a:ext>
            </a:extLst>
          </p:cNvPr>
          <p:cNvSpPr txBox="1"/>
          <p:nvPr/>
        </p:nvSpPr>
        <p:spPr>
          <a:xfrm>
            <a:off x="1722604" y="5186499"/>
            <a:ext cx="22955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*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584F91AE-BCEA-7B47-A43C-71C0E06D5882}"/>
              </a:ext>
            </a:extLst>
          </p:cNvPr>
          <p:cNvSpPr txBox="1"/>
          <p:nvPr/>
        </p:nvSpPr>
        <p:spPr>
          <a:xfrm>
            <a:off x="2311606" y="5223104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**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CE51BC10-BF8E-7F40-91E6-FDDDED8B5285}"/>
              </a:ext>
            </a:extLst>
          </p:cNvPr>
          <p:cNvSpPr txBox="1"/>
          <p:nvPr/>
        </p:nvSpPr>
        <p:spPr>
          <a:xfrm>
            <a:off x="2411831" y="5302197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**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7CCFBB35-7024-A141-9F1B-E82F07AF717B}"/>
              </a:ext>
            </a:extLst>
          </p:cNvPr>
          <p:cNvSpPr txBox="1"/>
          <p:nvPr/>
        </p:nvSpPr>
        <p:spPr>
          <a:xfrm>
            <a:off x="2515680" y="5332893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**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BFFD74F-F2A4-DF49-8270-82F7AE5A4A14}"/>
              </a:ext>
            </a:extLst>
          </p:cNvPr>
          <p:cNvSpPr txBox="1"/>
          <p:nvPr/>
        </p:nvSpPr>
        <p:spPr>
          <a:xfrm>
            <a:off x="2619359" y="5366900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**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73ED7C41-1FA1-C04F-AC14-69FCCB60442F}"/>
              </a:ext>
            </a:extLst>
          </p:cNvPr>
          <p:cNvSpPr txBox="1"/>
          <p:nvPr/>
        </p:nvSpPr>
        <p:spPr>
          <a:xfrm>
            <a:off x="2221689" y="5129404"/>
            <a:ext cx="22955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*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58A43796-AD7D-9A4F-8065-E039DDB71159}"/>
              </a:ext>
            </a:extLst>
          </p:cNvPr>
          <p:cNvSpPr txBox="1"/>
          <p:nvPr/>
        </p:nvSpPr>
        <p:spPr>
          <a:xfrm>
            <a:off x="2928735" y="5236831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**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5F0D505-ED27-6945-8613-8B82D8A1DC1F}"/>
              </a:ext>
            </a:extLst>
          </p:cNvPr>
          <p:cNvSpPr txBox="1"/>
          <p:nvPr/>
        </p:nvSpPr>
        <p:spPr>
          <a:xfrm>
            <a:off x="3026345" y="5318747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**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E7EA51D-EAD4-794B-8879-2EEBD9B3EB03}"/>
              </a:ext>
            </a:extLst>
          </p:cNvPr>
          <p:cNvSpPr txBox="1"/>
          <p:nvPr/>
        </p:nvSpPr>
        <p:spPr>
          <a:xfrm>
            <a:off x="3129910" y="5331855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**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ED2DA990-24C1-B14D-A72F-002744D1E17B}"/>
              </a:ext>
            </a:extLst>
          </p:cNvPr>
          <p:cNvSpPr txBox="1"/>
          <p:nvPr/>
        </p:nvSpPr>
        <p:spPr>
          <a:xfrm>
            <a:off x="3238500" y="5363511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**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1170C644-A170-1C48-9F23-5B79251B6531}"/>
              </a:ext>
            </a:extLst>
          </p:cNvPr>
          <p:cNvSpPr txBox="1"/>
          <p:nvPr/>
        </p:nvSpPr>
        <p:spPr>
          <a:xfrm>
            <a:off x="2821400" y="5111501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**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5D09E2C6-FC9A-AF44-8EA9-2465BB342C41}"/>
              </a:ext>
            </a:extLst>
          </p:cNvPr>
          <p:cNvGrpSpPr/>
          <p:nvPr/>
        </p:nvGrpSpPr>
        <p:grpSpPr>
          <a:xfrm>
            <a:off x="1241545" y="4275832"/>
            <a:ext cx="2049047" cy="215444"/>
            <a:chOff x="945362" y="6158641"/>
            <a:chExt cx="2833194" cy="215444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DE938CF3-34FF-1345-B35C-C3421E1ACBEB}"/>
                </a:ext>
              </a:extLst>
            </p:cNvPr>
            <p:cNvSpPr txBox="1"/>
            <p:nvPr/>
          </p:nvSpPr>
          <p:spPr>
            <a:xfrm>
              <a:off x="945362" y="6158641"/>
              <a:ext cx="37502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Arial" charset="0"/>
                  <a:ea typeface="Arial" charset="0"/>
                  <a:cs typeface="Arial" charset="0"/>
                </a:rPr>
                <a:t>1 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56FB778C-DCDF-6745-A152-70B92F58F0F7}"/>
                </a:ext>
              </a:extLst>
            </p:cNvPr>
            <p:cNvSpPr txBox="1"/>
            <p:nvPr/>
          </p:nvSpPr>
          <p:spPr>
            <a:xfrm>
              <a:off x="3403532" y="6158641"/>
              <a:ext cx="37502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Arial" charset="0"/>
                  <a:ea typeface="Arial" charset="0"/>
                  <a:cs typeface="Arial" charset="0"/>
                </a:rPr>
                <a:t>4 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F8CCC607-40A3-7B48-9C47-B2F98CF674CD}"/>
                </a:ext>
              </a:extLst>
            </p:cNvPr>
            <p:cNvSpPr txBox="1"/>
            <p:nvPr/>
          </p:nvSpPr>
          <p:spPr>
            <a:xfrm>
              <a:off x="1757221" y="6158641"/>
              <a:ext cx="41492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Arial" charset="0"/>
                  <a:ea typeface="Arial" charset="0"/>
                  <a:cs typeface="Arial" charset="0"/>
                </a:rPr>
                <a:t> 2 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7E4E7256-EA4F-A645-8CD4-9E9A92B2C68B}"/>
                </a:ext>
              </a:extLst>
            </p:cNvPr>
            <p:cNvSpPr txBox="1"/>
            <p:nvPr/>
          </p:nvSpPr>
          <p:spPr>
            <a:xfrm>
              <a:off x="2605184" y="6158641"/>
              <a:ext cx="41492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>
                  <a:latin typeface="Arial" charset="0"/>
                  <a:ea typeface="Arial" charset="0"/>
                  <a:cs typeface="Arial" charset="0"/>
                </a:rPr>
                <a:t> 3 </a:t>
              </a:r>
            </a:p>
          </p:txBody>
        </p: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C17AB0EF-7442-7F49-9869-A6BD5A7F3F5B}"/>
              </a:ext>
            </a:extLst>
          </p:cNvPr>
          <p:cNvSpPr txBox="1"/>
          <p:nvPr/>
        </p:nvSpPr>
        <p:spPr>
          <a:xfrm rot="16200000">
            <a:off x="646068" y="7205794"/>
            <a:ext cx="1208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charset="0"/>
                <a:ea typeface="Arial" charset="0"/>
                <a:cs typeface="Arial" charset="0"/>
              </a:rPr>
              <a:t>% Time on platform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3EBF4D89-2592-5147-9995-2468DA324B91}"/>
              </a:ext>
            </a:extLst>
          </p:cNvPr>
          <p:cNvSpPr txBox="1"/>
          <p:nvPr/>
        </p:nvSpPr>
        <p:spPr>
          <a:xfrm>
            <a:off x="834427" y="629377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E438DD4A-1149-124C-BE24-C311AC0279E8}"/>
              </a:ext>
            </a:extLst>
          </p:cNvPr>
          <p:cNvCxnSpPr>
            <a:cxnSpLocks/>
          </p:cNvCxnSpPr>
          <p:nvPr/>
        </p:nvCxnSpPr>
        <p:spPr>
          <a:xfrm>
            <a:off x="3451187" y="6647995"/>
            <a:ext cx="5839" cy="81373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E07B7A05-CFD5-614C-B509-E1185ECD84C4}"/>
              </a:ext>
            </a:extLst>
          </p:cNvPr>
          <p:cNvCxnSpPr>
            <a:cxnSpLocks/>
          </p:cNvCxnSpPr>
          <p:nvPr/>
        </p:nvCxnSpPr>
        <p:spPr>
          <a:xfrm>
            <a:off x="4900687" y="6647995"/>
            <a:ext cx="0" cy="81476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6E36E8C4-5ECE-6341-8DE1-546A7AC32458}"/>
              </a:ext>
            </a:extLst>
          </p:cNvPr>
          <p:cNvSpPr txBox="1"/>
          <p:nvPr/>
        </p:nvSpPr>
        <p:spPr>
          <a:xfrm>
            <a:off x="3104444" y="6509212"/>
            <a:ext cx="41068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</a:p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(n=24)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9871E535-0D87-7746-9816-6227FDD699B2}"/>
              </a:ext>
            </a:extLst>
          </p:cNvPr>
          <p:cNvSpPr txBox="1"/>
          <p:nvPr/>
        </p:nvSpPr>
        <p:spPr>
          <a:xfrm>
            <a:off x="1479461" y="6414588"/>
            <a:ext cx="5029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Arial" charset="0"/>
                <a:ea typeface="Arial" charset="0"/>
                <a:cs typeface="Arial" charset="0"/>
              </a:rPr>
              <a:t>Test 1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0A3A7D5E-11F6-6B4A-BB88-E1B65C7FF016}"/>
              </a:ext>
            </a:extLst>
          </p:cNvPr>
          <p:cNvSpPr txBox="1"/>
          <p:nvPr/>
        </p:nvSpPr>
        <p:spPr>
          <a:xfrm>
            <a:off x="2305103" y="629377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e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17957F68-3985-AC49-B819-7AB9CFBEC7B2}"/>
              </a:ext>
            </a:extLst>
          </p:cNvPr>
          <p:cNvSpPr txBox="1"/>
          <p:nvPr/>
        </p:nvSpPr>
        <p:spPr>
          <a:xfrm>
            <a:off x="1728959" y="6560426"/>
            <a:ext cx="303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charset="0"/>
                <a:ea typeface="Arial" charset="0"/>
                <a:cs typeface="Arial" charset="0"/>
              </a:rPr>
              <a:t>**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8D54274B-2D6E-4A67-9A89-4613748E2BE3}"/>
              </a:ext>
            </a:extLst>
          </p:cNvPr>
          <p:cNvSpPr txBox="1"/>
          <p:nvPr/>
        </p:nvSpPr>
        <p:spPr>
          <a:xfrm>
            <a:off x="3379264" y="6509212"/>
            <a:ext cx="41069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(n=14)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4816FF04-B7DA-4149-8A13-EC598A642B5B}"/>
              </a:ext>
            </a:extLst>
          </p:cNvPr>
          <p:cNvSpPr txBox="1"/>
          <p:nvPr/>
        </p:nvSpPr>
        <p:spPr>
          <a:xfrm>
            <a:off x="4565186" y="6509212"/>
            <a:ext cx="41068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</a:p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(n=10)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8B4BDD11-CCD1-495B-8111-26EE8EDD43ED}"/>
              </a:ext>
            </a:extLst>
          </p:cNvPr>
          <p:cNvSpPr txBox="1"/>
          <p:nvPr/>
        </p:nvSpPr>
        <p:spPr>
          <a:xfrm>
            <a:off x="4829869" y="6509212"/>
            <a:ext cx="41069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(n=30)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70085700-DECC-4FF4-BDC6-5D7D06F05052}"/>
              </a:ext>
            </a:extLst>
          </p:cNvPr>
          <p:cNvSpPr txBox="1"/>
          <p:nvPr/>
        </p:nvSpPr>
        <p:spPr>
          <a:xfrm>
            <a:off x="1486187" y="7879579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7030A0"/>
                </a:solidFill>
                <a:latin typeface="Arial" charset="0"/>
                <a:ea typeface="Arial" charset="0"/>
                <a:cs typeface="Arial" charset="0"/>
              </a:rPr>
              <a:t>8d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2E36DE44-9E24-4D6F-87E3-03EDB0D91978}"/>
              </a:ext>
            </a:extLst>
          </p:cNvPr>
          <p:cNvSpPr txBox="1"/>
          <p:nvPr/>
        </p:nvSpPr>
        <p:spPr>
          <a:xfrm>
            <a:off x="1705329" y="7879579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20d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76285C23-C179-4A21-93D1-3C51FFFD582F}"/>
              </a:ext>
            </a:extLst>
          </p:cNvPr>
          <p:cNvSpPr txBox="1"/>
          <p:nvPr/>
        </p:nvSpPr>
        <p:spPr>
          <a:xfrm>
            <a:off x="2734293" y="6784126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7030A0"/>
                </a:solidFill>
                <a:latin typeface="Arial" charset="0"/>
                <a:ea typeface="Arial" charset="0"/>
                <a:cs typeface="Arial" charset="0"/>
              </a:rPr>
              <a:t>8d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796770FA-6A8E-497F-82A0-A3F4613BFD1F}"/>
              </a:ext>
            </a:extLst>
          </p:cNvPr>
          <p:cNvSpPr txBox="1"/>
          <p:nvPr/>
        </p:nvSpPr>
        <p:spPr>
          <a:xfrm>
            <a:off x="4190253" y="6784126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20d</a:t>
            </a:r>
          </a:p>
        </p:txBody>
      </p:sp>
      <p:graphicFrame>
        <p:nvGraphicFramePr>
          <p:cNvPr id="156" name="Chart 155">
            <a:extLst>
              <a:ext uri="{FF2B5EF4-FFF2-40B4-BE49-F238E27FC236}">
                <a16:creationId xmlns:a16="http://schemas.microsoft.com/office/drawing/2014/main" id="{5780A97C-39D8-B449-9CA6-59519D7B50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525510"/>
              </p:ext>
            </p:extLst>
          </p:nvPr>
        </p:nvGraphicFramePr>
        <p:xfrm>
          <a:off x="3870933" y="7671333"/>
          <a:ext cx="1676119" cy="1010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158" name="Chart 157">
            <a:extLst>
              <a:ext uri="{FF2B5EF4-FFF2-40B4-BE49-F238E27FC236}">
                <a16:creationId xmlns:a16="http://schemas.microsoft.com/office/drawing/2014/main" id="{D351880A-B192-6643-91EA-DFD89195AD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2322607"/>
              </p:ext>
            </p:extLst>
          </p:nvPr>
        </p:nvGraphicFramePr>
        <p:xfrm>
          <a:off x="2363568" y="7671052"/>
          <a:ext cx="1683448" cy="10100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166" name="TextBox 165">
            <a:extLst>
              <a:ext uri="{FF2B5EF4-FFF2-40B4-BE49-F238E27FC236}">
                <a16:creationId xmlns:a16="http://schemas.microsoft.com/office/drawing/2014/main" id="{728F1EF8-3315-8545-A973-56F101972BEB}"/>
              </a:ext>
            </a:extLst>
          </p:cNvPr>
          <p:cNvSpPr txBox="1"/>
          <p:nvPr/>
        </p:nvSpPr>
        <p:spPr>
          <a:xfrm>
            <a:off x="3193170" y="7871203"/>
            <a:ext cx="1110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Arial" charset="0"/>
                <a:ea typeface="Arial" charset="0"/>
                <a:cs typeface="Arial" charset="0"/>
              </a:rPr>
              <a:t>37% </a:t>
            </a:r>
          </a:p>
          <a:p>
            <a:pPr algn="ctr"/>
            <a:r>
              <a:rPr lang="en-US" sz="600" dirty="0">
                <a:latin typeface="Arial" charset="0"/>
                <a:ea typeface="Arial" charset="0"/>
                <a:cs typeface="Arial" charset="0"/>
              </a:rPr>
              <a:t>Persistent</a:t>
            </a:r>
          </a:p>
          <a:p>
            <a:pPr algn="ctr"/>
            <a:r>
              <a:rPr lang="en-US" sz="600" dirty="0">
                <a:latin typeface="Arial" charset="0"/>
                <a:ea typeface="Arial" charset="0"/>
                <a:cs typeface="Arial" charset="0"/>
              </a:rPr>
              <a:t>avoidance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EDFD1887-6347-2648-9F1C-3F460834867C}"/>
              </a:ext>
            </a:extLst>
          </p:cNvPr>
          <p:cNvSpPr txBox="1"/>
          <p:nvPr/>
        </p:nvSpPr>
        <p:spPr>
          <a:xfrm>
            <a:off x="4697196" y="7871203"/>
            <a:ext cx="1110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Arial" charset="0"/>
                <a:ea typeface="Arial" charset="0"/>
                <a:cs typeface="Arial" charset="0"/>
              </a:rPr>
              <a:t>75% </a:t>
            </a:r>
          </a:p>
          <a:p>
            <a:pPr algn="ctr"/>
            <a:r>
              <a:rPr lang="en-US" sz="600" dirty="0">
                <a:latin typeface="Arial" charset="0"/>
                <a:ea typeface="Arial" charset="0"/>
                <a:cs typeface="Arial" charset="0"/>
              </a:rPr>
              <a:t>Persistent</a:t>
            </a:r>
          </a:p>
          <a:p>
            <a:pPr algn="ctr"/>
            <a:r>
              <a:rPr lang="en-US" sz="600" dirty="0">
                <a:latin typeface="Arial" charset="0"/>
                <a:ea typeface="Arial" charset="0"/>
                <a:cs typeface="Arial" charset="0"/>
              </a:rPr>
              <a:t>avoidance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3F520B38-DD94-E547-A92E-B6FC67BA92B6}"/>
              </a:ext>
            </a:extLst>
          </p:cNvPr>
          <p:cNvSpPr txBox="1"/>
          <p:nvPr/>
        </p:nvSpPr>
        <p:spPr>
          <a:xfrm>
            <a:off x="4191552" y="5622854"/>
            <a:ext cx="303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charset="0"/>
                <a:ea typeface="Arial" charset="0"/>
                <a:cs typeface="Arial" charset="0"/>
              </a:rPr>
              <a:t>**</a:t>
            </a:r>
          </a:p>
        </p:txBody>
      </p:sp>
      <p:sp>
        <p:nvSpPr>
          <p:cNvPr id="200" name="Right Brace 199">
            <a:extLst>
              <a:ext uri="{FF2B5EF4-FFF2-40B4-BE49-F238E27FC236}">
                <a16:creationId xmlns:a16="http://schemas.microsoft.com/office/drawing/2014/main" id="{8FAF6C4D-3A65-AB43-93D3-92399B759D8C}"/>
              </a:ext>
            </a:extLst>
          </p:cNvPr>
          <p:cNvSpPr/>
          <p:nvPr/>
        </p:nvSpPr>
        <p:spPr>
          <a:xfrm rot="5400000">
            <a:off x="3892138" y="7982693"/>
            <a:ext cx="124004" cy="87168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13E51FB3-73DE-924B-886F-7DB371F681E4}"/>
              </a:ext>
            </a:extLst>
          </p:cNvPr>
          <p:cNvSpPr txBox="1"/>
          <p:nvPr/>
        </p:nvSpPr>
        <p:spPr>
          <a:xfrm>
            <a:off x="3807843" y="8439384"/>
            <a:ext cx="303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charset="0"/>
                <a:ea typeface="Arial" charset="0"/>
                <a:cs typeface="Arial" charset="0"/>
              </a:rPr>
              <a:t>**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BC83E1EA-A23A-2F46-A1A6-4846863388E5}"/>
              </a:ext>
            </a:extLst>
          </p:cNvPr>
          <p:cNvSpPr txBox="1"/>
          <p:nvPr/>
        </p:nvSpPr>
        <p:spPr>
          <a:xfrm>
            <a:off x="4754115" y="4837950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7030A0"/>
                </a:solidFill>
                <a:latin typeface="Arial" charset="0"/>
                <a:ea typeface="Arial" charset="0"/>
                <a:cs typeface="Arial" charset="0"/>
              </a:rPr>
              <a:t>8d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C62F48F6-A167-1543-92C1-9739F69743BD}"/>
              </a:ext>
            </a:extLst>
          </p:cNvPr>
          <p:cNvSpPr txBox="1"/>
          <p:nvPr/>
        </p:nvSpPr>
        <p:spPr>
          <a:xfrm>
            <a:off x="4754115" y="4992752"/>
            <a:ext cx="3577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20d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E1AFB36-A531-614F-A284-829912406EF6}"/>
              </a:ext>
            </a:extLst>
          </p:cNvPr>
          <p:cNvCxnSpPr>
            <a:cxnSpLocks/>
          </p:cNvCxnSpPr>
          <p:nvPr/>
        </p:nvCxnSpPr>
        <p:spPr>
          <a:xfrm>
            <a:off x="4754115" y="4945672"/>
            <a:ext cx="7700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ABEEDDB1-2A5B-B549-AFE6-5CC98C2542B4}"/>
              </a:ext>
            </a:extLst>
          </p:cNvPr>
          <p:cNvCxnSpPr>
            <a:cxnSpLocks/>
          </p:cNvCxnSpPr>
          <p:nvPr/>
        </p:nvCxnSpPr>
        <p:spPr>
          <a:xfrm>
            <a:off x="4754115" y="5105846"/>
            <a:ext cx="77008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Bracket 19">
            <a:extLst>
              <a:ext uri="{FF2B5EF4-FFF2-40B4-BE49-F238E27FC236}">
                <a16:creationId xmlns:a16="http://schemas.microsoft.com/office/drawing/2014/main" id="{38DA5FA2-F062-484B-AB60-550A50BD1597}"/>
              </a:ext>
            </a:extLst>
          </p:cNvPr>
          <p:cNvSpPr/>
          <p:nvPr/>
        </p:nvSpPr>
        <p:spPr>
          <a:xfrm>
            <a:off x="4376400" y="5059895"/>
            <a:ext cx="54700" cy="311416"/>
          </a:xfrm>
          <a:prstGeom prst="rightBracket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ight Bracket 167">
            <a:extLst>
              <a:ext uri="{FF2B5EF4-FFF2-40B4-BE49-F238E27FC236}">
                <a16:creationId xmlns:a16="http://schemas.microsoft.com/office/drawing/2014/main" id="{FF25FABD-70D1-5143-BD93-E761D1F25CFC}"/>
              </a:ext>
            </a:extLst>
          </p:cNvPr>
          <p:cNvSpPr/>
          <p:nvPr/>
        </p:nvSpPr>
        <p:spPr>
          <a:xfrm flipH="1">
            <a:off x="4418974" y="5624391"/>
            <a:ext cx="51654" cy="204964"/>
          </a:xfrm>
          <a:prstGeom prst="rightBracket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ight Bracket 168">
            <a:extLst>
              <a:ext uri="{FF2B5EF4-FFF2-40B4-BE49-F238E27FC236}">
                <a16:creationId xmlns:a16="http://schemas.microsoft.com/office/drawing/2014/main" id="{86A30459-A5C9-D444-BFB0-C71461A83FA9}"/>
              </a:ext>
            </a:extLst>
          </p:cNvPr>
          <p:cNvSpPr/>
          <p:nvPr/>
        </p:nvSpPr>
        <p:spPr>
          <a:xfrm flipH="1">
            <a:off x="4430840" y="3231477"/>
            <a:ext cx="45719" cy="403122"/>
          </a:xfrm>
          <a:prstGeom prst="rightBracket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ight Bracket 172">
            <a:extLst>
              <a:ext uri="{FF2B5EF4-FFF2-40B4-BE49-F238E27FC236}">
                <a16:creationId xmlns:a16="http://schemas.microsoft.com/office/drawing/2014/main" id="{9F9A17E2-0817-0043-9F91-16379A981252}"/>
              </a:ext>
            </a:extLst>
          </p:cNvPr>
          <p:cNvSpPr/>
          <p:nvPr/>
        </p:nvSpPr>
        <p:spPr>
          <a:xfrm>
            <a:off x="4384345" y="3884363"/>
            <a:ext cx="45719" cy="217509"/>
          </a:xfrm>
          <a:prstGeom prst="rightBracket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" name="Chart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4624573"/>
              </p:ext>
            </p:extLst>
          </p:nvPr>
        </p:nvGraphicFramePr>
        <p:xfrm>
          <a:off x="6001512" y="3102818"/>
          <a:ext cx="817358" cy="10851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167" name="TextBox 166">
            <a:extLst>
              <a:ext uri="{FF2B5EF4-FFF2-40B4-BE49-F238E27FC236}">
                <a16:creationId xmlns:a16="http://schemas.microsoft.com/office/drawing/2014/main" id="{69D73E48-D17E-F745-83A5-20790789E6AC}"/>
              </a:ext>
            </a:extLst>
          </p:cNvPr>
          <p:cNvSpPr txBox="1"/>
          <p:nvPr/>
        </p:nvSpPr>
        <p:spPr>
          <a:xfrm rot="16200000">
            <a:off x="3366593" y="6996440"/>
            <a:ext cx="1208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charset="0"/>
                <a:ea typeface="Arial" charset="0"/>
                <a:cs typeface="Arial" charset="0"/>
              </a:rPr>
              <a:t># of rats</a:t>
            </a:r>
          </a:p>
        </p:txBody>
      </p:sp>
    </p:spTree>
    <p:extLst>
      <p:ext uri="{BB962C8B-B14F-4D97-AF65-F5344CB8AC3E}">
        <p14:creationId xmlns:p14="http://schemas.microsoft.com/office/powerpoint/2010/main" val="726449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Chart 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7322937"/>
              </p:ext>
            </p:extLst>
          </p:nvPr>
        </p:nvGraphicFramePr>
        <p:xfrm>
          <a:off x="5169301" y="5294814"/>
          <a:ext cx="747988" cy="9621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2267612"/>
              </p:ext>
            </p:extLst>
          </p:nvPr>
        </p:nvGraphicFramePr>
        <p:xfrm>
          <a:off x="3345497" y="3761450"/>
          <a:ext cx="1042429" cy="9661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3393105" y="5793864"/>
            <a:ext cx="1025238" cy="731520"/>
            <a:chOff x="3393104" y="5813112"/>
            <a:chExt cx="1025238" cy="731520"/>
          </a:xfrm>
        </p:grpSpPr>
        <p:pic>
          <p:nvPicPr>
            <p:cNvPr id="11" name="Picture 10"/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3104" y="5813112"/>
              <a:ext cx="914400" cy="731520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3871307" y="6031336"/>
              <a:ext cx="547035" cy="1600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Barrier</a:t>
              </a:r>
            </a:p>
          </p:txBody>
        </p:sp>
      </p:grpSp>
      <p:pic>
        <p:nvPicPr>
          <p:cNvPr id="42" name="Picture 41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312" y="3060874"/>
            <a:ext cx="886968" cy="722376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86" y="4418102"/>
            <a:ext cx="886968" cy="722376"/>
          </a:xfrm>
          <a:prstGeom prst="rect">
            <a:avLst/>
          </a:prstGeom>
        </p:spPr>
      </p:pic>
      <p:pic>
        <p:nvPicPr>
          <p:cNvPr id="2" name="Picture 1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099" y="4417844"/>
            <a:ext cx="896112" cy="7315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06300" y="2721359"/>
            <a:ext cx="78739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Arial" charset="0"/>
                <a:ea typeface="Arial" charset="0"/>
                <a:cs typeface="Arial" charset="0"/>
              </a:rPr>
              <a:t>Test 2a</a:t>
            </a:r>
          </a:p>
          <a:p>
            <a:pPr algn="ctr"/>
            <a:r>
              <a:rPr lang="en-US" sz="900" dirty="0">
                <a:latin typeface="Arial" charset="0"/>
                <a:ea typeface="Arial" charset="0"/>
                <a:cs typeface="Arial" charset="0"/>
              </a:rPr>
              <a:t> (no barrier)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09603" y="5315865"/>
            <a:ext cx="179469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Arial" charset="0"/>
                <a:ea typeface="Arial" charset="0"/>
                <a:cs typeface="Arial" charset="0"/>
              </a:rPr>
              <a:t>Test 2b</a:t>
            </a:r>
          </a:p>
          <a:p>
            <a:pPr algn="ctr"/>
            <a:r>
              <a:rPr lang="en-US" sz="900" dirty="0">
                <a:latin typeface="Arial" charset="0"/>
                <a:ea typeface="Arial" charset="0"/>
                <a:cs typeface="Arial" charset="0"/>
              </a:rPr>
              <a:t>(barrier away </a:t>
            </a:r>
          </a:p>
          <a:p>
            <a:pPr algn="ctr"/>
            <a:r>
              <a:rPr lang="en-US" sz="900" dirty="0">
                <a:latin typeface="Arial" charset="0"/>
                <a:ea typeface="Arial" charset="0"/>
                <a:cs typeface="Arial" charset="0"/>
              </a:rPr>
              <a:t>from platform)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75613" y="5105951"/>
            <a:ext cx="11538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Arial" charset="0"/>
                <a:ea typeface="Arial" charset="0"/>
                <a:cs typeface="Arial" charset="0"/>
              </a:rPr>
              <a:t>Persistent rats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43600" y="6065701"/>
            <a:ext cx="317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charset="0"/>
                <a:ea typeface="Arial" charset="0"/>
                <a:cs typeface="Arial" charset="0"/>
              </a:rPr>
              <a:t>8d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96380" y="6065701"/>
            <a:ext cx="3889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charset="0"/>
                <a:ea typeface="Arial" charset="0"/>
                <a:cs typeface="Arial" charset="0"/>
              </a:rPr>
              <a:t>20d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78367" y="4545123"/>
            <a:ext cx="317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charset="0"/>
                <a:ea typeface="Arial" charset="0"/>
                <a:cs typeface="Arial" charset="0"/>
              </a:rPr>
              <a:t>8d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38976" y="4545123"/>
            <a:ext cx="3889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latin typeface="Arial" charset="0"/>
                <a:ea typeface="Arial" charset="0"/>
                <a:cs typeface="Arial" charset="0"/>
              </a:rPr>
              <a:t>20d</a:t>
            </a:r>
            <a:endParaRPr lang="en-US" sz="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91483" y="397630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326634" y="2534469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b1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75192" y="7297140"/>
            <a:ext cx="317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charset="0"/>
                <a:ea typeface="Arial" charset="0"/>
                <a:cs typeface="Arial" charset="0"/>
              </a:rPr>
              <a:t>8d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935801" y="7297141"/>
            <a:ext cx="3889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charset="0"/>
                <a:ea typeface="Arial" charset="0"/>
                <a:cs typeface="Arial" charset="0"/>
              </a:rPr>
              <a:t>20d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99654" y="5067563"/>
            <a:ext cx="449452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Arial" charset="0"/>
                <a:ea typeface="Arial" charset="0"/>
                <a:cs typeface="Arial" charset="0"/>
              </a:rPr>
              <a:t>1h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895518" y="3847025"/>
            <a:ext cx="303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charset="0"/>
                <a:ea typeface="Arial" charset="0"/>
                <a:cs typeface="Arial" charset="0"/>
              </a:rPr>
              <a:t>**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101452" y="4072732"/>
            <a:ext cx="83869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Arial" charset="0"/>
                <a:ea typeface="Arial" charset="0"/>
                <a:cs typeface="Arial" charset="0"/>
              </a:rPr>
              <a:t>Test 3</a:t>
            </a:r>
          </a:p>
          <a:p>
            <a:pPr algn="ctr"/>
            <a:r>
              <a:rPr lang="en-US" sz="900" dirty="0">
                <a:latin typeface="Arial" charset="0"/>
                <a:ea typeface="Arial" charset="0"/>
                <a:cs typeface="Arial" charset="0"/>
              </a:rPr>
              <a:t>(no platform)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410432-DA78-4A30-AE26-1181C6D00DB2}"/>
              </a:ext>
            </a:extLst>
          </p:cNvPr>
          <p:cNvSpPr txBox="1"/>
          <p:nvPr/>
        </p:nvSpPr>
        <p:spPr>
          <a:xfrm>
            <a:off x="4868083" y="3976306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F6773B-3405-4145-AEAE-60737E1DC80B}"/>
              </a:ext>
            </a:extLst>
          </p:cNvPr>
          <p:cNvSpPr txBox="1"/>
          <p:nvPr/>
        </p:nvSpPr>
        <p:spPr>
          <a:xfrm>
            <a:off x="2026050" y="4069679"/>
            <a:ext cx="78739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Arial" charset="0"/>
                <a:ea typeface="Arial" charset="0"/>
                <a:cs typeface="Arial" charset="0"/>
              </a:rPr>
              <a:t>Test 1</a:t>
            </a:r>
          </a:p>
          <a:p>
            <a:pPr algn="ctr"/>
            <a:r>
              <a:rPr lang="en-US" sz="900" dirty="0">
                <a:latin typeface="Arial" charset="0"/>
                <a:ea typeface="Arial" charset="0"/>
                <a:cs typeface="Arial" charset="0"/>
              </a:rPr>
              <a:t> (no barrier)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69810" y="6077479"/>
            <a:ext cx="317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charset="0"/>
                <a:ea typeface="Arial" charset="0"/>
                <a:cs typeface="Arial" charset="0"/>
              </a:rPr>
              <a:t>8d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533879" y="6077479"/>
            <a:ext cx="3889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charset="0"/>
                <a:ea typeface="Arial" charset="0"/>
                <a:cs typeface="Arial" charset="0"/>
              </a:rPr>
              <a:t>20d</a:t>
            </a:r>
          </a:p>
        </p:txBody>
      </p:sp>
      <p:sp>
        <p:nvSpPr>
          <p:cNvPr id="35" name="TextBox 34"/>
          <p:cNvSpPr txBox="1"/>
          <p:nvPr/>
        </p:nvSpPr>
        <p:spPr>
          <a:xfrm rot="16200000">
            <a:off x="1591816" y="5679790"/>
            <a:ext cx="96532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Arial" charset="0"/>
                <a:ea typeface="Arial" charset="0"/>
                <a:cs typeface="Arial" charset="0"/>
              </a:rPr>
              <a:t>% Time on platform</a:t>
            </a:r>
          </a:p>
        </p:txBody>
      </p:sp>
      <p:sp>
        <p:nvSpPr>
          <p:cNvPr id="36" name="TextBox 35"/>
          <p:cNvSpPr txBox="1"/>
          <p:nvPr/>
        </p:nvSpPr>
        <p:spPr>
          <a:xfrm rot="16200000">
            <a:off x="3124896" y="6912067"/>
            <a:ext cx="96532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Arial" charset="0"/>
                <a:ea typeface="Arial" charset="0"/>
                <a:cs typeface="Arial" charset="0"/>
              </a:rPr>
              <a:t>% Time on platform</a:t>
            </a:r>
          </a:p>
        </p:txBody>
      </p:sp>
      <p:sp>
        <p:nvSpPr>
          <p:cNvPr id="37" name="TextBox 36"/>
          <p:cNvSpPr txBox="1"/>
          <p:nvPr/>
        </p:nvSpPr>
        <p:spPr>
          <a:xfrm rot="16200000">
            <a:off x="4760377" y="5691569"/>
            <a:ext cx="8643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Arial" charset="0"/>
                <a:ea typeface="Arial" charset="0"/>
                <a:cs typeface="Arial" charset="0"/>
              </a:rPr>
              <a:t>% Time in corner</a:t>
            </a:r>
          </a:p>
        </p:txBody>
      </p:sp>
      <p:sp>
        <p:nvSpPr>
          <p:cNvPr id="38" name="TextBox 37"/>
          <p:cNvSpPr txBox="1"/>
          <p:nvPr/>
        </p:nvSpPr>
        <p:spPr>
          <a:xfrm rot="16200000">
            <a:off x="3121720" y="4151325"/>
            <a:ext cx="96532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Arial" charset="0"/>
                <a:ea typeface="Arial" charset="0"/>
                <a:cs typeface="Arial" charset="0"/>
              </a:rPr>
              <a:t>% Time on platform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621649" y="5067563"/>
            <a:ext cx="449452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Arial" charset="0"/>
                <a:ea typeface="Arial" charset="0"/>
                <a:cs typeface="Arial" charset="0"/>
              </a:rPr>
              <a:t>24h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E017DDB-576D-42B1-BC3D-0AFB971DAE34}"/>
              </a:ext>
            </a:extLst>
          </p:cNvPr>
          <p:cNvCxnSpPr>
            <a:cxnSpLocks/>
          </p:cNvCxnSpPr>
          <p:nvPr/>
        </p:nvCxnSpPr>
        <p:spPr>
          <a:xfrm flipV="1">
            <a:off x="2953729" y="4779286"/>
            <a:ext cx="365760" cy="294843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E017DDB-576D-42B1-BC3D-0AFB971DAE34}"/>
              </a:ext>
            </a:extLst>
          </p:cNvPr>
          <p:cNvCxnSpPr>
            <a:cxnSpLocks/>
          </p:cNvCxnSpPr>
          <p:nvPr/>
        </p:nvCxnSpPr>
        <p:spPr>
          <a:xfrm>
            <a:off x="2953729" y="5279114"/>
            <a:ext cx="365760" cy="292608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E017DDB-576D-42B1-BC3D-0AFB971DAE34}"/>
              </a:ext>
            </a:extLst>
          </p:cNvPr>
          <p:cNvCxnSpPr>
            <a:cxnSpLocks/>
          </p:cNvCxnSpPr>
          <p:nvPr/>
        </p:nvCxnSpPr>
        <p:spPr>
          <a:xfrm>
            <a:off x="4387926" y="4663440"/>
            <a:ext cx="690537" cy="41069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E017DDB-576D-42B1-BC3D-0AFB971DAE34}"/>
              </a:ext>
            </a:extLst>
          </p:cNvPr>
          <p:cNvCxnSpPr>
            <a:cxnSpLocks/>
          </p:cNvCxnSpPr>
          <p:nvPr/>
        </p:nvCxnSpPr>
        <p:spPr>
          <a:xfrm flipV="1">
            <a:off x="4387926" y="5279894"/>
            <a:ext cx="694944" cy="41148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1430964"/>
              </p:ext>
            </p:extLst>
          </p:nvPr>
        </p:nvGraphicFramePr>
        <p:xfrm>
          <a:off x="2051552" y="5283787"/>
          <a:ext cx="743342" cy="967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42001912-2EC7-461E-BA44-21EFB6DDF3FE}"/>
              </a:ext>
            </a:extLst>
          </p:cNvPr>
          <p:cNvSpPr txBox="1"/>
          <p:nvPr/>
        </p:nvSpPr>
        <p:spPr>
          <a:xfrm>
            <a:off x="3326634" y="5136731"/>
            <a:ext cx="434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b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2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8981975"/>
              </p:ext>
            </p:extLst>
          </p:nvPr>
        </p:nvGraphicFramePr>
        <p:xfrm>
          <a:off x="3581722" y="6516257"/>
          <a:ext cx="737338" cy="9606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44" name="Chart 43">
            <a:extLst>
              <a:ext uri="{FF2B5EF4-FFF2-40B4-BE49-F238E27FC236}">
                <a16:creationId xmlns:a16="http://schemas.microsoft.com/office/drawing/2014/main" id="{B2F79C6A-FD8E-3246-9F37-F006C68681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758047"/>
              </p:ext>
            </p:extLst>
          </p:nvPr>
        </p:nvGraphicFramePr>
        <p:xfrm>
          <a:off x="4239443" y="3761942"/>
          <a:ext cx="494104" cy="6976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87BACC3-717C-F345-9B50-BBFCBD156ACE}"/>
              </a:ext>
            </a:extLst>
          </p:cNvPr>
          <p:cNvSpPr txBox="1"/>
          <p:nvPr/>
        </p:nvSpPr>
        <p:spPr>
          <a:xfrm rot="16200000">
            <a:off x="3937463" y="4023911"/>
            <a:ext cx="64472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>
                <a:latin typeface="Arial" charset="0"/>
                <a:ea typeface="Arial" charset="0"/>
                <a:cs typeface="Arial" charset="0"/>
              </a:rPr>
              <a:t>% Time freezing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0CEC566-3847-D241-8A91-18EECDDD94E9}"/>
              </a:ext>
            </a:extLst>
          </p:cNvPr>
          <p:cNvSpPr txBox="1"/>
          <p:nvPr/>
        </p:nvSpPr>
        <p:spPr>
          <a:xfrm>
            <a:off x="4313898" y="4280484"/>
            <a:ext cx="31787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Arial" charset="0"/>
                <a:ea typeface="Arial" charset="0"/>
                <a:cs typeface="Arial" charset="0"/>
              </a:rPr>
              <a:t>8d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123CCAB-3E5B-A84C-B7EB-1C12642E9284}"/>
              </a:ext>
            </a:extLst>
          </p:cNvPr>
          <p:cNvSpPr txBox="1"/>
          <p:nvPr/>
        </p:nvSpPr>
        <p:spPr>
          <a:xfrm>
            <a:off x="4393887" y="4280484"/>
            <a:ext cx="38899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Arial" charset="0"/>
                <a:ea typeface="Arial" charset="0"/>
                <a:cs typeface="Arial" charset="0"/>
              </a:rPr>
              <a:t>20d</a:t>
            </a:r>
          </a:p>
        </p:txBody>
      </p:sp>
      <p:graphicFrame>
        <p:nvGraphicFramePr>
          <p:cNvPr id="50" name="Chart 49">
            <a:extLst>
              <a:ext uri="{FF2B5EF4-FFF2-40B4-BE49-F238E27FC236}">
                <a16:creationId xmlns:a16="http://schemas.microsoft.com/office/drawing/2014/main" id="{B5C0FB2D-7D6F-D947-93B4-6583B13310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182528"/>
              </p:ext>
            </p:extLst>
          </p:nvPr>
        </p:nvGraphicFramePr>
        <p:xfrm>
          <a:off x="4239775" y="6512785"/>
          <a:ext cx="494104" cy="6976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B43B6470-C9E9-5149-99FA-08527BB003A0}"/>
              </a:ext>
            </a:extLst>
          </p:cNvPr>
          <p:cNvSpPr txBox="1"/>
          <p:nvPr/>
        </p:nvSpPr>
        <p:spPr>
          <a:xfrm rot="16200000">
            <a:off x="3936715" y="6775350"/>
            <a:ext cx="64472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>
                <a:latin typeface="Arial" charset="0"/>
                <a:ea typeface="Arial" charset="0"/>
                <a:cs typeface="Arial" charset="0"/>
              </a:rPr>
              <a:t>% Time freezing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B1CBFBD-37AA-D347-A675-FA790F38FB74}"/>
              </a:ext>
            </a:extLst>
          </p:cNvPr>
          <p:cNvSpPr txBox="1"/>
          <p:nvPr/>
        </p:nvSpPr>
        <p:spPr>
          <a:xfrm>
            <a:off x="4313150" y="7031923"/>
            <a:ext cx="31787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Arial" charset="0"/>
                <a:ea typeface="Arial" charset="0"/>
                <a:cs typeface="Arial" charset="0"/>
              </a:rPr>
              <a:t>8d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2C95017-60A0-524E-AF04-A8000D836FB8}"/>
              </a:ext>
            </a:extLst>
          </p:cNvPr>
          <p:cNvSpPr txBox="1"/>
          <p:nvPr/>
        </p:nvSpPr>
        <p:spPr>
          <a:xfrm>
            <a:off x="4393139" y="7031923"/>
            <a:ext cx="38899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Arial" charset="0"/>
                <a:ea typeface="Arial" charset="0"/>
                <a:cs typeface="Arial" charset="0"/>
              </a:rPr>
              <a:t>20d</a:t>
            </a:r>
          </a:p>
        </p:txBody>
      </p:sp>
      <p:graphicFrame>
        <p:nvGraphicFramePr>
          <p:cNvPr id="55" name="Chart 54">
            <a:extLst>
              <a:ext uri="{FF2B5EF4-FFF2-40B4-BE49-F238E27FC236}">
                <a16:creationId xmlns:a16="http://schemas.microsoft.com/office/drawing/2014/main" id="{2CF8581E-D41A-8A45-A129-C3FA8CF2A7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1789288"/>
              </p:ext>
            </p:extLst>
          </p:nvPr>
        </p:nvGraphicFramePr>
        <p:xfrm>
          <a:off x="2696722" y="5285097"/>
          <a:ext cx="494104" cy="697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6277C665-72F2-4D42-9593-DCBD37141F0C}"/>
              </a:ext>
            </a:extLst>
          </p:cNvPr>
          <p:cNvSpPr txBox="1"/>
          <p:nvPr/>
        </p:nvSpPr>
        <p:spPr>
          <a:xfrm rot="16200000">
            <a:off x="2393365" y="5550962"/>
            <a:ext cx="64472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>
                <a:latin typeface="Arial" charset="0"/>
                <a:ea typeface="Arial" charset="0"/>
                <a:cs typeface="Arial" charset="0"/>
              </a:rPr>
              <a:t>% Time freezing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4B5D86F-B0ED-ED44-8716-7D544E9CD126}"/>
              </a:ext>
            </a:extLst>
          </p:cNvPr>
          <p:cNvSpPr txBox="1"/>
          <p:nvPr/>
        </p:nvSpPr>
        <p:spPr>
          <a:xfrm>
            <a:off x="2769800" y="5794655"/>
            <a:ext cx="31787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Arial" charset="0"/>
                <a:ea typeface="Arial" charset="0"/>
                <a:cs typeface="Arial" charset="0"/>
              </a:rPr>
              <a:t>8d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74DF78-008E-6646-B8DE-78C8DAC1F6C5}"/>
              </a:ext>
            </a:extLst>
          </p:cNvPr>
          <p:cNvSpPr txBox="1"/>
          <p:nvPr/>
        </p:nvSpPr>
        <p:spPr>
          <a:xfrm>
            <a:off x="2849789" y="5794655"/>
            <a:ext cx="38899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Arial" charset="0"/>
                <a:ea typeface="Arial" charset="0"/>
                <a:cs typeface="Arial" charset="0"/>
              </a:rPr>
              <a:t>20d</a:t>
            </a:r>
          </a:p>
        </p:txBody>
      </p:sp>
      <p:graphicFrame>
        <p:nvGraphicFramePr>
          <p:cNvPr id="63" name="Chart 62">
            <a:extLst>
              <a:ext uri="{FF2B5EF4-FFF2-40B4-BE49-F238E27FC236}">
                <a16:creationId xmlns:a16="http://schemas.microsoft.com/office/drawing/2014/main" id="{21BAA669-08F4-354F-B6B0-6899723ECB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6710335"/>
              </p:ext>
            </p:extLst>
          </p:nvPr>
        </p:nvGraphicFramePr>
        <p:xfrm>
          <a:off x="5834399" y="5279574"/>
          <a:ext cx="493261" cy="6976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EB16E0CA-908E-4345-84C9-957FB4EA6AEF}"/>
              </a:ext>
            </a:extLst>
          </p:cNvPr>
          <p:cNvSpPr txBox="1"/>
          <p:nvPr/>
        </p:nvSpPr>
        <p:spPr>
          <a:xfrm rot="16200000">
            <a:off x="5533575" y="5546146"/>
            <a:ext cx="64472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>
                <a:latin typeface="Arial" charset="0"/>
                <a:ea typeface="Arial" charset="0"/>
                <a:cs typeface="Arial" charset="0"/>
              </a:rPr>
              <a:t>% Time freezing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307B4DB-35E7-5443-8737-AF9AC0D1CF34}"/>
              </a:ext>
            </a:extLst>
          </p:cNvPr>
          <p:cNvSpPr txBox="1"/>
          <p:nvPr/>
        </p:nvSpPr>
        <p:spPr>
          <a:xfrm>
            <a:off x="5910010" y="5802719"/>
            <a:ext cx="31787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Arial" charset="0"/>
                <a:ea typeface="Arial" charset="0"/>
                <a:cs typeface="Arial" charset="0"/>
              </a:rPr>
              <a:t>8d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4CE6D50-9764-1149-B438-2928B6CEC416}"/>
              </a:ext>
            </a:extLst>
          </p:cNvPr>
          <p:cNvSpPr txBox="1"/>
          <p:nvPr/>
        </p:nvSpPr>
        <p:spPr>
          <a:xfrm>
            <a:off x="5989999" y="5802719"/>
            <a:ext cx="38899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Arial" charset="0"/>
                <a:ea typeface="Arial" charset="0"/>
                <a:cs typeface="Arial" charset="0"/>
              </a:rPr>
              <a:t>20d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84D0440-602C-6A46-B7EA-94476BCCA18C}"/>
              </a:ext>
            </a:extLst>
          </p:cNvPr>
          <p:cNvGrpSpPr/>
          <p:nvPr/>
        </p:nvGrpSpPr>
        <p:grpSpPr>
          <a:xfrm rot="21400889">
            <a:off x="4657086" y="4805578"/>
            <a:ext cx="82080" cy="83246"/>
            <a:chOff x="4643543" y="4793977"/>
            <a:chExt cx="118608" cy="120293"/>
          </a:xfrm>
        </p:grpSpPr>
        <p:pic>
          <p:nvPicPr>
            <p:cNvPr id="28" name="Picture 27" descr="A picture containing lamp, table&#10;&#10;Description automatically generated">
              <a:extLst>
                <a:ext uri="{FF2B5EF4-FFF2-40B4-BE49-F238E27FC236}">
                  <a16:creationId xmlns:a16="http://schemas.microsoft.com/office/drawing/2014/main" id="{C2FAC3B1-4D0D-9446-8F43-743837773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2151308">
              <a:off x="4665451" y="4800457"/>
              <a:ext cx="72288" cy="109090"/>
            </a:xfrm>
            <a:prstGeom prst="rect">
              <a:avLst/>
            </a:prstGeom>
          </p:spPr>
        </p:pic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1EE5ACC-D86A-1A44-98B3-5CACB001E1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3543" y="4793977"/>
              <a:ext cx="69982" cy="916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0A021DF-7FE1-AA4A-88C7-EE8063F767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2169" y="4822598"/>
              <a:ext cx="69982" cy="916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58614FE-186A-8640-B3A4-B6C1F9F995F9}"/>
              </a:ext>
            </a:extLst>
          </p:cNvPr>
          <p:cNvGrpSpPr/>
          <p:nvPr/>
        </p:nvGrpSpPr>
        <p:grpSpPr>
          <a:xfrm rot="17298171">
            <a:off x="4666111" y="5463491"/>
            <a:ext cx="82080" cy="83246"/>
            <a:chOff x="4643543" y="4793977"/>
            <a:chExt cx="118608" cy="120293"/>
          </a:xfrm>
        </p:grpSpPr>
        <p:pic>
          <p:nvPicPr>
            <p:cNvPr id="75" name="Picture 74" descr="A picture containing lamp, table&#10;&#10;Description automatically generated">
              <a:extLst>
                <a:ext uri="{FF2B5EF4-FFF2-40B4-BE49-F238E27FC236}">
                  <a16:creationId xmlns:a16="http://schemas.microsoft.com/office/drawing/2014/main" id="{18E8CA0A-5C49-434F-9684-C31177A68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2151308">
              <a:off x="4665451" y="4800457"/>
              <a:ext cx="72288" cy="109090"/>
            </a:xfrm>
            <a:prstGeom prst="rect">
              <a:avLst/>
            </a:prstGeom>
          </p:spPr>
        </p:pic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A7237C6-3364-AA46-842D-1AB9F3FDF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3543" y="4793977"/>
              <a:ext cx="69982" cy="916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7D70167-2C56-4546-BEFD-D3FA4F4785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2169" y="4822598"/>
              <a:ext cx="69982" cy="916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CEECA0E1-0553-D547-844A-0A8A28C1E0E1}"/>
              </a:ext>
            </a:extLst>
          </p:cNvPr>
          <p:cNvSpPr txBox="1"/>
          <p:nvPr/>
        </p:nvSpPr>
        <p:spPr>
          <a:xfrm>
            <a:off x="3835069" y="4172416"/>
            <a:ext cx="25519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##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0C5BB8D-72CF-004C-BF15-A6984D88437C}"/>
              </a:ext>
            </a:extLst>
          </p:cNvPr>
          <p:cNvCxnSpPr>
            <a:cxnSpLocks/>
          </p:cNvCxnSpPr>
          <p:nvPr/>
        </p:nvCxnSpPr>
        <p:spPr>
          <a:xfrm>
            <a:off x="3957821" y="4005356"/>
            <a:ext cx="164592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2DF6E35B-EBDD-2746-997F-EEB1EFF43537}"/>
              </a:ext>
            </a:extLst>
          </p:cNvPr>
          <p:cNvSpPr txBox="1"/>
          <p:nvPr/>
        </p:nvSpPr>
        <p:spPr>
          <a:xfrm>
            <a:off x="3832268" y="7031923"/>
            <a:ext cx="25519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##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A9261D8-8DA4-BC44-9876-2CE7DB45DB4F}"/>
              </a:ext>
            </a:extLst>
          </p:cNvPr>
          <p:cNvSpPr txBox="1"/>
          <p:nvPr/>
        </p:nvSpPr>
        <p:spPr>
          <a:xfrm>
            <a:off x="3976576" y="6941563"/>
            <a:ext cx="25519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##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709133B-A021-074A-A66C-2638C039B535}"/>
              </a:ext>
            </a:extLst>
          </p:cNvPr>
          <p:cNvSpPr txBox="1"/>
          <p:nvPr/>
        </p:nvSpPr>
        <p:spPr>
          <a:xfrm>
            <a:off x="3953338" y="6836166"/>
            <a:ext cx="29687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++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AECE77A-9F96-A64C-A32E-73B1193CC7CC}"/>
              </a:ext>
            </a:extLst>
          </p:cNvPr>
          <p:cNvSpPr txBox="1"/>
          <p:nvPr/>
        </p:nvSpPr>
        <p:spPr>
          <a:xfrm>
            <a:off x="5481690" y="5276153"/>
            <a:ext cx="303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charset="0"/>
                <a:ea typeface="Arial" charset="0"/>
                <a:cs typeface="Arial" charset="0"/>
              </a:rPr>
              <a:t>**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1112B0B-35AA-C344-AD81-0942F90F7B76}"/>
              </a:ext>
            </a:extLst>
          </p:cNvPr>
          <p:cNvCxnSpPr>
            <a:cxnSpLocks/>
          </p:cNvCxnSpPr>
          <p:nvPr/>
        </p:nvCxnSpPr>
        <p:spPr>
          <a:xfrm>
            <a:off x="5543993" y="5434484"/>
            <a:ext cx="164592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416FF73A-C1D2-8746-B588-771702FA7999}"/>
              </a:ext>
            </a:extLst>
          </p:cNvPr>
          <p:cNvSpPr txBox="1"/>
          <p:nvPr/>
        </p:nvSpPr>
        <p:spPr>
          <a:xfrm>
            <a:off x="5430857" y="5683064"/>
            <a:ext cx="25519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##</a:t>
            </a:r>
          </a:p>
        </p:txBody>
      </p:sp>
      <p:sp>
        <p:nvSpPr>
          <p:cNvPr id="10" name="Right Bracket 9">
            <a:extLst>
              <a:ext uri="{FF2B5EF4-FFF2-40B4-BE49-F238E27FC236}">
                <a16:creationId xmlns:a16="http://schemas.microsoft.com/office/drawing/2014/main" id="{4AB8C2C0-76E3-774F-B39E-1056A5FE0147}"/>
              </a:ext>
            </a:extLst>
          </p:cNvPr>
          <p:cNvSpPr/>
          <p:nvPr/>
        </p:nvSpPr>
        <p:spPr>
          <a:xfrm>
            <a:off x="4621649" y="4280483"/>
            <a:ext cx="45719" cy="2706825"/>
          </a:xfrm>
          <a:prstGeom prst="rightBracket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E006E0-E04F-B546-97EB-7A030D1B3F25}"/>
              </a:ext>
            </a:extLst>
          </p:cNvPr>
          <p:cNvSpPr txBox="1"/>
          <p:nvPr/>
        </p:nvSpPr>
        <p:spPr>
          <a:xfrm>
            <a:off x="4655418" y="6389824"/>
            <a:ext cx="11503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As a note for us this is Significantly different with FISHER LSD (UNCORRECTED)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2973992" y="5745915"/>
            <a:ext cx="1561073" cy="111407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2921610" y="4191038"/>
            <a:ext cx="1536022" cy="124566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539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5450235" y="6132370"/>
            <a:ext cx="322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Arial" charset="0"/>
                <a:ea typeface="Arial" charset="0"/>
                <a:cs typeface="Arial" charset="0"/>
              </a:rPr>
              <a:t>8d NP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5570963" y="6132370"/>
            <a:ext cx="378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Arial" charset="0"/>
                <a:ea typeface="Arial" charset="0"/>
                <a:cs typeface="Arial" charset="0"/>
              </a:rPr>
              <a:t>8d </a:t>
            </a:r>
          </a:p>
          <a:p>
            <a:pPr algn="ctr"/>
            <a:r>
              <a:rPr lang="en-US" sz="600" dirty="0">
                <a:latin typeface="Arial" charset="0"/>
                <a:ea typeface="Arial" charset="0"/>
                <a:cs typeface="Arial" charset="0"/>
              </a:rPr>
              <a:t>P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5044195" y="6132370"/>
            <a:ext cx="348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Arial" charset="0"/>
                <a:ea typeface="Arial" charset="0"/>
                <a:cs typeface="Arial" charset="0"/>
              </a:rPr>
              <a:t>20d NP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5210240" y="6132370"/>
            <a:ext cx="378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Arial" charset="0"/>
                <a:ea typeface="Arial" charset="0"/>
                <a:cs typeface="Arial" charset="0"/>
              </a:rPr>
              <a:t>20d P</a:t>
            </a:r>
          </a:p>
        </p:txBody>
      </p:sp>
      <p:graphicFrame>
        <p:nvGraphicFramePr>
          <p:cNvPr id="76" name="Chart 7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747371"/>
              </p:ext>
            </p:extLst>
          </p:nvPr>
        </p:nvGraphicFramePr>
        <p:xfrm>
          <a:off x="4902491" y="5264168"/>
          <a:ext cx="685800" cy="1044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0" name="TextBox 99"/>
          <p:cNvSpPr txBox="1"/>
          <p:nvPr/>
        </p:nvSpPr>
        <p:spPr>
          <a:xfrm>
            <a:off x="4001221" y="8185472"/>
            <a:ext cx="322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Arial" charset="0"/>
                <a:ea typeface="Arial" charset="0"/>
                <a:cs typeface="Arial" charset="0"/>
              </a:rPr>
              <a:t>8d NP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4100770" y="8185472"/>
            <a:ext cx="378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Arial" charset="0"/>
                <a:ea typeface="Arial" charset="0"/>
                <a:cs typeface="Arial" charset="0"/>
              </a:rPr>
              <a:t>8d </a:t>
            </a:r>
          </a:p>
          <a:p>
            <a:pPr algn="ctr"/>
            <a:r>
              <a:rPr lang="en-US" sz="600" dirty="0">
                <a:latin typeface="Arial" charset="0"/>
                <a:ea typeface="Arial" charset="0"/>
                <a:cs typeface="Arial" charset="0"/>
              </a:rPr>
              <a:t>P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3586238" y="8185472"/>
            <a:ext cx="348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>
                <a:latin typeface="Arial" charset="0"/>
                <a:ea typeface="Arial" charset="0"/>
                <a:cs typeface="Arial" charset="0"/>
              </a:rPr>
              <a:t>20d </a:t>
            </a:r>
            <a:r>
              <a:rPr lang="en-US" sz="600" dirty="0">
                <a:latin typeface="Arial" charset="0"/>
                <a:ea typeface="Arial" charset="0"/>
                <a:cs typeface="Arial" charset="0"/>
              </a:rPr>
              <a:t>NP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3747845" y="8185472"/>
            <a:ext cx="378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Arial" charset="0"/>
                <a:ea typeface="Arial" charset="0"/>
                <a:cs typeface="Arial" charset="0"/>
              </a:rPr>
              <a:t>20d P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360324" y="6122845"/>
            <a:ext cx="322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Arial" charset="0"/>
                <a:ea typeface="Arial" charset="0"/>
                <a:cs typeface="Arial" charset="0"/>
              </a:rPr>
              <a:t>8d NP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6479025" y="6122845"/>
            <a:ext cx="378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Arial" charset="0"/>
                <a:ea typeface="Arial" charset="0"/>
                <a:cs typeface="Arial" charset="0"/>
              </a:rPr>
              <a:t>8d </a:t>
            </a:r>
          </a:p>
          <a:p>
            <a:pPr algn="ctr"/>
            <a:r>
              <a:rPr lang="en-US" sz="600" dirty="0">
                <a:latin typeface="Arial" charset="0"/>
                <a:ea typeface="Arial" charset="0"/>
                <a:cs typeface="Arial" charset="0"/>
              </a:rPr>
              <a:t>P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5958800" y="6122845"/>
            <a:ext cx="348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Arial" charset="0"/>
                <a:ea typeface="Arial" charset="0"/>
                <a:cs typeface="Arial" charset="0"/>
              </a:rPr>
              <a:t>20d NP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6107090" y="6122845"/>
            <a:ext cx="378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Arial" charset="0"/>
                <a:ea typeface="Arial" charset="0"/>
                <a:cs typeface="Arial" charset="0"/>
              </a:rPr>
              <a:t>20d P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2438099" y="6129422"/>
            <a:ext cx="322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Arial" charset="0"/>
                <a:ea typeface="Arial" charset="0"/>
                <a:cs typeface="Arial" charset="0"/>
              </a:rPr>
              <a:t>8d NP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2561383" y="6129423"/>
            <a:ext cx="378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Arial" charset="0"/>
                <a:ea typeface="Arial" charset="0"/>
                <a:cs typeface="Arial" charset="0"/>
              </a:rPr>
              <a:t>8d </a:t>
            </a:r>
          </a:p>
          <a:p>
            <a:pPr algn="ctr"/>
            <a:r>
              <a:rPr lang="en-US" sz="600" dirty="0">
                <a:latin typeface="Arial" charset="0"/>
                <a:ea typeface="Arial" charset="0"/>
                <a:cs typeface="Arial" charset="0"/>
              </a:rPr>
              <a:t>P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2800393" y="6129422"/>
            <a:ext cx="348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>
                <a:latin typeface="Arial" charset="0"/>
                <a:ea typeface="Arial" charset="0"/>
                <a:cs typeface="Arial" charset="0"/>
              </a:rPr>
              <a:t>20d </a:t>
            </a:r>
            <a:r>
              <a:rPr lang="en-US" sz="600" dirty="0">
                <a:latin typeface="Arial" charset="0"/>
                <a:ea typeface="Arial" charset="0"/>
                <a:cs typeface="Arial" charset="0"/>
              </a:rPr>
              <a:t>NP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2958286" y="6129422"/>
            <a:ext cx="378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Arial" charset="0"/>
                <a:ea typeface="Arial" charset="0"/>
                <a:cs typeface="Arial" charset="0"/>
              </a:rPr>
              <a:t>20d P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2729100" y="8185786"/>
            <a:ext cx="322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Arial" charset="0"/>
                <a:ea typeface="Arial" charset="0"/>
                <a:cs typeface="Arial" charset="0"/>
              </a:rPr>
              <a:t>8d NP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2838488" y="8185787"/>
            <a:ext cx="378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Arial" charset="0"/>
                <a:ea typeface="Arial" charset="0"/>
                <a:cs typeface="Arial" charset="0"/>
              </a:rPr>
              <a:t>8d </a:t>
            </a:r>
          </a:p>
          <a:p>
            <a:pPr algn="ctr"/>
            <a:r>
              <a:rPr lang="en-US" sz="600" dirty="0">
                <a:latin typeface="Arial" charset="0"/>
                <a:ea typeface="Arial" charset="0"/>
                <a:cs typeface="Arial" charset="0"/>
              </a:rPr>
              <a:t>P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3078233" y="8185786"/>
            <a:ext cx="348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>
                <a:latin typeface="Arial" charset="0"/>
                <a:ea typeface="Arial" charset="0"/>
                <a:cs typeface="Arial" charset="0"/>
              </a:rPr>
              <a:t>20d </a:t>
            </a:r>
            <a:r>
              <a:rPr lang="en-US" sz="600" dirty="0">
                <a:latin typeface="Arial" charset="0"/>
                <a:ea typeface="Arial" charset="0"/>
                <a:cs typeface="Arial" charset="0"/>
              </a:rPr>
              <a:t>NP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3236128" y="8185786"/>
            <a:ext cx="378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Arial" charset="0"/>
                <a:ea typeface="Arial" charset="0"/>
                <a:cs typeface="Arial" charset="0"/>
              </a:rPr>
              <a:t>20d P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578171" y="6131967"/>
            <a:ext cx="322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Arial" charset="0"/>
                <a:ea typeface="Arial" charset="0"/>
                <a:cs typeface="Arial" charset="0"/>
              </a:rPr>
              <a:t>8d NP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691120" y="6131968"/>
            <a:ext cx="378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Arial" charset="0"/>
                <a:ea typeface="Arial" charset="0"/>
                <a:cs typeface="Arial" charset="0"/>
              </a:rPr>
              <a:t>8d </a:t>
            </a:r>
          </a:p>
          <a:p>
            <a:pPr algn="ctr"/>
            <a:r>
              <a:rPr lang="en-US" sz="600" dirty="0">
                <a:latin typeface="Arial" charset="0"/>
                <a:ea typeface="Arial" charset="0"/>
                <a:cs typeface="Arial" charset="0"/>
              </a:rPr>
              <a:t>P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935655" y="6131967"/>
            <a:ext cx="348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Arial" charset="0"/>
                <a:ea typeface="Arial" charset="0"/>
                <a:cs typeface="Arial" charset="0"/>
              </a:rPr>
              <a:t>20d NP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2093547" y="6131967"/>
            <a:ext cx="378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Arial" charset="0"/>
                <a:ea typeface="Arial" charset="0"/>
                <a:cs typeface="Arial" charset="0"/>
              </a:rPr>
              <a:t>20d P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66AE541-67CA-CF40-A1D5-AEE471E19E86}"/>
              </a:ext>
            </a:extLst>
          </p:cNvPr>
          <p:cNvGrpSpPr/>
          <p:nvPr/>
        </p:nvGrpSpPr>
        <p:grpSpPr>
          <a:xfrm>
            <a:off x="1379019" y="4277788"/>
            <a:ext cx="2022370" cy="777240"/>
            <a:chOff x="1617098" y="4168841"/>
            <a:chExt cx="2022370" cy="777240"/>
          </a:xfrm>
        </p:grpSpPr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303B5F7A-D02E-4A42-8778-EDBBA3B0B2C1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grayscl/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91000"/>
                      </a14:imgEffect>
                      <a14:imgEffect>
                        <a14:colorTemperature colorTemp="1500"/>
                      </a14:imgEffect>
                      <a14:imgEffect>
                        <a14:saturation sat="400000"/>
                      </a14:imgEffect>
                      <a14:imgEffect>
                        <a14:brightnessContrast bright="15000" contrast="37000"/>
                      </a14:imgEffect>
                    </a14:imgLayer>
                  </a14:imgProps>
                </a:ext>
              </a:extLst>
            </a:blip>
            <a:srcRect r="3193"/>
            <a:stretch/>
          </p:blipFill>
          <p:spPr>
            <a:xfrm>
              <a:off x="2633628" y="4168841"/>
              <a:ext cx="1005840" cy="777240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7B0238DB-8908-604E-A366-DA37981AF87F}"/>
                </a:ext>
              </a:extLst>
            </p:cNvPr>
            <p:cNvPicPr>
              <a:picLocks/>
            </p:cNvPicPr>
            <p:nvPr/>
          </p:nvPicPr>
          <p:blipFill>
            <a:blip r:embed="rId5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1617098" y="4168841"/>
              <a:ext cx="1005840" cy="777240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aphicFrame>
        <p:nvGraphicFramePr>
          <p:cNvPr id="116" name="Chart 115">
            <a:extLst>
              <a:ext uri="{FF2B5EF4-FFF2-40B4-BE49-F238E27FC236}">
                <a16:creationId xmlns:a16="http://schemas.microsoft.com/office/drawing/2014/main" id="{00000000-0008-0000-01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6823523"/>
              </p:ext>
            </p:extLst>
          </p:nvPr>
        </p:nvGraphicFramePr>
        <p:xfrm>
          <a:off x="1402771" y="5262688"/>
          <a:ext cx="694944" cy="10416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20" name="Chart 119">
            <a:extLst>
              <a:ext uri="{FF2B5EF4-FFF2-40B4-BE49-F238E27FC236}">
                <a16:creationId xmlns:a16="http://schemas.microsoft.com/office/drawing/2014/main" id="{00000000-0008-0000-0100-000015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4904885"/>
              </p:ext>
            </p:extLst>
          </p:nvPr>
        </p:nvGraphicFramePr>
        <p:xfrm>
          <a:off x="1905447" y="5261769"/>
          <a:ext cx="576072" cy="10416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32" name="Chart 13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9752524"/>
              </p:ext>
            </p:extLst>
          </p:nvPr>
        </p:nvGraphicFramePr>
        <p:xfrm>
          <a:off x="5396136" y="5266397"/>
          <a:ext cx="576072" cy="1042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134" name="Picture 3"/>
          <p:cNvPicPr>
            <a:picLocks noChangeAspect="1" noChangeArrowheads="1"/>
          </p:cNvPicPr>
          <p:nvPr/>
        </p:nvPicPr>
        <p:blipFill rotWithShape="1">
          <a:blip r:embed="rId10" cstate="print">
            <a:duotone>
              <a:prstClr val="black"/>
              <a:srgbClr val="D9C3A5">
                <a:tint val="50000"/>
                <a:satMod val="180000"/>
              </a:srgbClr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4287035" y="4350374"/>
            <a:ext cx="507040" cy="717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4" name="Chart 7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3943779"/>
              </p:ext>
            </p:extLst>
          </p:nvPr>
        </p:nvGraphicFramePr>
        <p:xfrm>
          <a:off x="3486771" y="7317207"/>
          <a:ext cx="648027" cy="10426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75" name="Chart 7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6430341"/>
              </p:ext>
            </p:extLst>
          </p:nvPr>
        </p:nvGraphicFramePr>
        <p:xfrm>
          <a:off x="3938961" y="7317267"/>
          <a:ext cx="575389" cy="1044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80" name="Chart 7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1712038"/>
              </p:ext>
            </p:extLst>
          </p:nvPr>
        </p:nvGraphicFramePr>
        <p:xfrm>
          <a:off x="2571735" y="7324441"/>
          <a:ext cx="672497" cy="10400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58" name="TextBox 57"/>
          <p:cNvSpPr txBox="1"/>
          <p:nvPr/>
        </p:nvSpPr>
        <p:spPr>
          <a:xfrm rot="16200000">
            <a:off x="4537194" y="5681559"/>
            <a:ext cx="74411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Arial" charset="0"/>
                <a:ea typeface="Arial" charset="0"/>
                <a:cs typeface="Arial" charset="0"/>
              </a:rPr>
              <a:t>c-</a:t>
            </a:r>
            <a:r>
              <a:rPr lang="en-US" sz="700" dirty="0" err="1">
                <a:latin typeface="Arial" charset="0"/>
                <a:ea typeface="Arial" charset="0"/>
                <a:cs typeface="Arial" charset="0"/>
              </a:rPr>
              <a:t>Fos</a:t>
            </a:r>
            <a:r>
              <a:rPr lang="en-US" sz="700" dirty="0">
                <a:latin typeface="Arial" charset="0"/>
                <a:ea typeface="Arial" charset="0"/>
                <a:cs typeface="Arial" charset="0"/>
              </a:rPr>
              <a:t> density 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507868" y="394829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4041248" y="394829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c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3647650" y="7460224"/>
            <a:ext cx="2439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charset="0"/>
                <a:ea typeface="Arial" charset="0"/>
                <a:cs typeface="Arial" charset="0"/>
              </a:rPr>
              <a:t>*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1441820" y="3825524"/>
            <a:ext cx="19108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Activated in persistent rats (8d)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1643358" y="5268642"/>
            <a:ext cx="316112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>
                <a:latin typeface="Arial" charset="0"/>
                <a:ea typeface="Arial" charset="0"/>
                <a:cs typeface="Arial" charset="0"/>
              </a:rPr>
              <a:t>p=0.1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541010" y="5486868"/>
            <a:ext cx="2439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charset="0"/>
                <a:ea typeface="Arial" charset="0"/>
                <a:cs typeface="Arial" charset="0"/>
              </a:rPr>
              <a:t>*</a:t>
            </a:r>
          </a:p>
        </p:txBody>
      </p:sp>
      <p:graphicFrame>
        <p:nvGraphicFramePr>
          <p:cNvPr id="85" name="Chart 8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8228032"/>
              </p:ext>
            </p:extLst>
          </p:nvPr>
        </p:nvGraphicFramePr>
        <p:xfrm>
          <a:off x="3048202" y="7321882"/>
          <a:ext cx="576550" cy="10396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88" name="TextBox 87"/>
          <p:cNvSpPr txBox="1"/>
          <p:nvPr/>
        </p:nvSpPr>
        <p:spPr>
          <a:xfrm>
            <a:off x="1830525" y="5074411"/>
            <a:ext cx="3440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charset="0"/>
                <a:ea typeface="Arial" charset="0"/>
                <a:cs typeface="Arial" charset="0"/>
              </a:rPr>
              <a:t>PL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2537321" y="5081391"/>
            <a:ext cx="638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>
                <a:latin typeface="Arial" charset="0"/>
                <a:ea typeface="Arial" charset="0"/>
                <a:cs typeface="Arial" charset="0"/>
              </a:rPr>
              <a:t>NAc</a:t>
            </a:r>
            <a:r>
              <a:rPr lang="en-US" sz="800" dirty="0">
                <a:latin typeface="Arial" charset="0"/>
                <a:ea typeface="Arial" charset="0"/>
                <a:cs typeface="Arial" charset="0"/>
              </a:rPr>
              <a:t>-Core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2827328" y="7161818"/>
            <a:ext cx="6507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>
                <a:latin typeface="Arial" charset="0"/>
                <a:ea typeface="Arial" charset="0"/>
                <a:cs typeface="Arial" charset="0"/>
              </a:rPr>
              <a:t>NAc</a:t>
            </a:r>
            <a:r>
              <a:rPr lang="en-US" sz="800" dirty="0">
                <a:latin typeface="Arial" charset="0"/>
                <a:ea typeface="Arial" charset="0"/>
                <a:cs typeface="Arial" charset="0"/>
              </a:rPr>
              <a:t>-Shell</a:t>
            </a:r>
          </a:p>
        </p:txBody>
      </p:sp>
      <p:sp>
        <p:nvSpPr>
          <p:cNvPr id="155" name="TextBox 154"/>
          <p:cNvSpPr txBox="1"/>
          <p:nvPr/>
        </p:nvSpPr>
        <p:spPr>
          <a:xfrm rot="16200000">
            <a:off x="1032770" y="5684296"/>
            <a:ext cx="74411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Arial" charset="0"/>
                <a:ea typeface="Arial" charset="0"/>
                <a:cs typeface="Arial" charset="0"/>
              </a:rPr>
              <a:t>c-</a:t>
            </a:r>
            <a:r>
              <a:rPr lang="en-US" sz="700" dirty="0" err="1">
                <a:latin typeface="Arial" charset="0"/>
                <a:ea typeface="Arial" charset="0"/>
                <a:cs typeface="Arial" charset="0"/>
              </a:rPr>
              <a:t>Fos</a:t>
            </a:r>
            <a:r>
              <a:rPr lang="en-US" sz="700" dirty="0">
                <a:latin typeface="Arial" charset="0"/>
                <a:ea typeface="Arial" charset="0"/>
                <a:cs typeface="Arial" charset="0"/>
              </a:rPr>
              <a:t> density </a:t>
            </a:r>
          </a:p>
        </p:txBody>
      </p:sp>
      <p:graphicFrame>
        <p:nvGraphicFramePr>
          <p:cNvPr id="105" name="Chart 10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163018"/>
              </p:ext>
            </p:extLst>
          </p:nvPr>
        </p:nvGraphicFramePr>
        <p:xfrm>
          <a:off x="5815969" y="5263864"/>
          <a:ext cx="685800" cy="10422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127" name="TextBox 126"/>
          <p:cNvSpPr txBox="1"/>
          <p:nvPr/>
        </p:nvSpPr>
        <p:spPr>
          <a:xfrm>
            <a:off x="6070104" y="5336230"/>
            <a:ext cx="303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charset="0"/>
                <a:ea typeface="Arial" charset="0"/>
                <a:cs typeface="Arial" charset="0"/>
              </a:rPr>
              <a:t>**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282980" y="5094894"/>
            <a:ext cx="449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charset="0"/>
                <a:ea typeface="Arial" charset="0"/>
                <a:cs typeface="Arial" charset="0"/>
              </a:rPr>
              <a:t>AI/LO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3746396" y="7172059"/>
            <a:ext cx="601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charset="0"/>
                <a:ea typeface="Arial" charset="0"/>
                <a:cs typeface="Arial" charset="0"/>
              </a:rPr>
              <a:t>DLS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6093042" y="5094894"/>
            <a:ext cx="601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charset="0"/>
                <a:ea typeface="Arial" charset="0"/>
                <a:cs typeface="Arial" charset="0"/>
              </a:rPr>
              <a:t>PVT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5085480" y="4075802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20d NP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6141941" y="4075802"/>
            <a:ext cx="4860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20d P</a:t>
            </a:r>
          </a:p>
        </p:txBody>
      </p:sp>
      <p:pic>
        <p:nvPicPr>
          <p:cNvPr id="159" name="Picture 3"/>
          <p:cNvPicPr>
            <a:picLocks noChangeAspect="1" noChangeArrowheads="1"/>
          </p:cNvPicPr>
          <p:nvPr/>
        </p:nvPicPr>
        <p:blipFill rotWithShape="1">
          <a:blip r:embed="rId10" cstate="print">
            <a:duotone>
              <a:prstClr val="black"/>
              <a:srgbClr val="D9C3A5">
                <a:tint val="50000"/>
                <a:satMod val="180000"/>
              </a:srgbClr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67601" y="4350374"/>
            <a:ext cx="507040" cy="717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0" name="TextBox 159"/>
          <p:cNvSpPr txBox="1"/>
          <p:nvPr/>
        </p:nvSpPr>
        <p:spPr>
          <a:xfrm>
            <a:off x="1604163" y="4075802"/>
            <a:ext cx="5052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8d NP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2692643" y="4075802"/>
            <a:ext cx="4219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Arial" charset="0"/>
                <a:ea typeface="Arial" charset="0"/>
                <a:cs typeface="Arial" charset="0"/>
              </a:rPr>
              <a:t>8d P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1357272" y="4250661"/>
            <a:ext cx="3113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charset="0"/>
                <a:ea typeface="Arial" charset="0"/>
                <a:cs typeface="Arial" charset="0"/>
              </a:rPr>
              <a:t>PL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2366115" y="4250661"/>
            <a:ext cx="3113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charset="0"/>
                <a:ea typeface="Arial" charset="0"/>
                <a:cs typeface="Arial" charset="0"/>
              </a:rPr>
              <a:t>PL</a:t>
            </a:r>
          </a:p>
        </p:txBody>
      </p:sp>
      <p:cxnSp>
        <p:nvCxnSpPr>
          <p:cNvPr id="164" name="Straight Connector 163"/>
          <p:cNvCxnSpPr>
            <a:cxnSpLocks/>
          </p:cNvCxnSpPr>
          <p:nvPr/>
        </p:nvCxnSpPr>
        <p:spPr>
          <a:xfrm flipH="1">
            <a:off x="1253943" y="4271770"/>
            <a:ext cx="109728" cy="329184"/>
          </a:xfrm>
          <a:prstGeom prst="line">
            <a:avLst/>
          </a:prstGeom>
          <a:ln w="63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cxnSpLocks/>
          </p:cNvCxnSpPr>
          <p:nvPr/>
        </p:nvCxnSpPr>
        <p:spPr>
          <a:xfrm flipH="1">
            <a:off x="4411559" y="4278441"/>
            <a:ext cx="467123" cy="508142"/>
          </a:xfrm>
          <a:prstGeom prst="line">
            <a:avLst/>
          </a:prstGeom>
          <a:ln w="63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Picture 167">
            <a:extLst>
              <a:ext uri="{FF2B5EF4-FFF2-40B4-BE49-F238E27FC236}">
                <a16:creationId xmlns:a16="http://schemas.microsoft.com/office/drawing/2014/main" id="{623969DA-736A-4F34-9CEB-99E550D0FA50}"/>
              </a:ext>
            </a:extLst>
          </p:cNvPr>
          <p:cNvPicPr>
            <a:picLocks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40000"/>
                    </a14:imgEffect>
                    <a14:imgEffect>
                      <a14:brightnessContrast bright="11000" contrast="6000"/>
                    </a14:imgEffect>
                  </a14:imgLayer>
                </a14:imgProps>
              </a:ext>
            </a:extLst>
          </a:blip>
          <a:srcRect t="18030" r="48643"/>
          <a:stretch/>
        </p:blipFill>
        <p:spPr>
          <a:xfrm>
            <a:off x="4826010" y="4262090"/>
            <a:ext cx="1075737" cy="813816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DB28B160-5C76-46F7-9F0F-5E373CF68BC2}"/>
              </a:ext>
            </a:extLst>
          </p:cNvPr>
          <p:cNvPicPr>
            <a:picLocks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25000"/>
                    </a14:imgEffect>
                    <a14:imgEffect>
                      <a14:brightnessContrast bright="-19000" contrast="68000"/>
                    </a14:imgEffect>
                  </a14:imgLayer>
                </a14:imgProps>
              </a:ext>
            </a:extLst>
          </a:blip>
          <a:srcRect l="51338" t="18030"/>
          <a:stretch/>
        </p:blipFill>
        <p:spPr>
          <a:xfrm>
            <a:off x="5901745" y="4262090"/>
            <a:ext cx="1019274" cy="813816"/>
          </a:xfrm>
          <a:prstGeom prst="rect">
            <a:avLst/>
          </a:prstGeom>
        </p:spPr>
      </p:pic>
      <p:sp>
        <p:nvSpPr>
          <p:cNvPr id="170" name="TextBox 169"/>
          <p:cNvSpPr txBox="1"/>
          <p:nvPr/>
        </p:nvSpPr>
        <p:spPr>
          <a:xfrm>
            <a:off x="3149068" y="4911764"/>
            <a:ext cx="3435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latin typeface="Arial" charset="0"/>
                <a:ea typeface="Arial" charset="0"/>
                <a:cs typeface="Arial" charset="0"/>
              </a:rPr>
              <a:t>20x</a:t>
            </a:r>
            <a:endParaRPr lang="en-US" sz="7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2138786" y="4911764"/>
            <a:ext cx="3435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latin typeface="Arial" charset="0"/>
                <a:ea typeface="Arial" charset="0"/>
                <a:cs typeface="Arial" charset="0"/>
              </a:rPr>
              <a:t>20x</a:t>
            </a:r>
            <a:endParaRPr lang="en-US" sz="7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6671040" y="4909261"/>
            <a:ext cx="3435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Arial" charset="0"/>
                <a:ea typeface="Arial" charset="0"/>
                <a:cs typeface="Arial" charset="0"/>
              </a:rPr>
              <a:t>20x</a:t>
            </a:r>
          </a:p>
        </p:txBody>
      </p:sp>
      <p:sp>
        <p:nvSpPr>
          <p:cNvPr id="173" name="TextBox 172"/>
          <p:cNvSpPr txBox="1"/>
          <p:nvPr/>
        </p:nvSpPr>
        <p:spPr>
          <a:xfrm>
            <a:off x="5647509" y="4909262"/>
            <a:ext cx="3435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latin typeface="Arial" charset="0"/>
                <a:ea typeface="Arial" charset="0"/>
                <a:cs typeface="Arial" charset="0"/>
              </a:rPr>
              <a:t>20x</a:t>
            </a:r>
            <a:endParaRPr lang="en-US" sz="7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 rot="19674025">
            <a:off x="4349582" y="4799440"/>
            <a:ext cx="82296" cy="8229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15"/>
          </a:p>
        </p:txBody>
      </p:sp>
      <p:sp>
        <p:nvSpPr>
          <p:cNvPr id="133" name="Rectangle 132"/>
          <p:cNvSpPr/>
          <p:nvPr/>
        </p:nvSpPr>
        <p:spPr>
          <a:xfrm>
            <a:off x="1177219" y="4613307"/>
            <a:ext cx="91440" cy="914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15"/>
          </a:p>
        </p:txBody>
      </p:sp>
      <p:graphicFrame>
        <p:nvGraphicFramePr>
          <p:cNvPr id="106" name="Chart 105">
            <a:extLst>
              <a:ext uri="{FF2B5EF4-FFF2-40B4-BE49-F238E27FC236}">
                <a16:creationId xmlns:a16="http://schemas.microsoft.com/office/drawing/2014/main" id="{00000000-0008-0000-0100-00001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101318"/>
              </p:ext>
            </p:extLst>
          </p:nvPr>
        </p:nvGraphicFramePr>
        <p:xfrm>
          <a:off x="3034009" y="2559801"/>
          <a:ext cx="1963722" cy="11454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sp>
        <p:nvSpPr>
          <p:cNvPr id="131" name="TextBox 130">
            <a:extLst>
              <a:ext uri="{FF2B5EF4-FFF2-40B4-BE49-F238E27FC236}">
                <a16:creationId xmlns:a16="http://schemas.microsoft.com/office/drawing/2014/main" id="{9AA5ACEE-5AA6-A842-8C5F-CF2066817752}"/>
              </a:ext>
            </a:extLst>
          </p:cNvPr>
          <p:cNvSpPr txBox="1"/>
          <p:nvPr/>
        </p:nvSpPr>
        <p:spPr>
          <a:xfrm>
            <a:off x="3417021" y="3535470"/>
            <a:ext cx="4319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charset="0"/>
                <a:ea typeface="Arial" charset="0"/>
                <a:cs typeface="Arial" charset="0"/>
              </a:rPr>
              <a:t>8d NP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A3F6882B-FAB9-704A-8549-DBAE6D25D124}"/>
              </a:ext>
            </a:extLst>
          </p:cNvPr>
          <p:cNvSpPr txBox="1"/>
          <p:nvPr/>
        </p:nvSpPr>
        <p:spPr>
          <a:xfrm>
            <a:off x="3672834" y="3535470"/>
            <a:ext cx="378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charset="0"/>
                <a:ea typeface="Arial" charset="0"/>
                <a:cs typeface="Arial" charset="0"/>
              </a:rPr>
              <a:t>8d </a:t>
            </a:r>
          </a:p>
          <a:p>
            <a:pPr algn="ctr"/>
            <a:r>
              <a:rPr lang="en-US" sz="800" dirty="0">
                <a:latin typeface="Arial" charset="0"/>
                <a:ea typeface="Arial" charset="0"/>
                <a:cs typeface="Arial" charset="0"/>
              </a:rPr>
              <a:t>P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7D6E157-431D-ED44-A24A-EEA7C7DAC4A7}"/>
              </a:ext>
            </a:extLst>
          </p:cNvPr>
          <p:cNvSpPr txBox="1"/>
          <p:nvPr/>
        </p:nvSpPr>
        <p:spPr>
          <a:xfrm>
            <a:off x="4158668" y="3535470"/>
            <a:ext cx="4027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charset="0"/>
                <a:ea typeface="Arial" charset="0"/>
                <a:cs typeface="Arial" charset="0"/>
              </a:rPr>
              <a:t>20d NP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92069A6D-3BF9-F44F-A96C-4866221334FC}"/>
              </a:ext>
            </a:extLst>
          </p:cNvPr>
          <p:cNvSpPr txBox="1"/>
          <p:nvPr/>
        </p:nvSpPr>
        <p:spPr>
          <a:xfrm>
            <a:off x="4379315" y="3535470"/>
            <a:ext cx="435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charset="0"/>
                <a:ea typeface="Arial" charset="0"/>
                <a:cs typeface="Arial" charset="0"/>
              </a:rPr>
              <a:t>20d P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66E1BC8-6277-874B-B269-AB50A3273C13}"/>
              </a:ext>
            </a:extLst>
          </p:cNvPr>
          <p:cNvSpPr txBox="1"/>
          <p:nvPr/>
        </p:nvSpPr>
        <p:spPr>
          <a:xfrm>
            <a:off x="3624623" y="2585122"/>
            <a:ext cx="303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charset="0"/>
                <a:ea typeface="Arial" charset="0"/>
                <a:cs typeface="Arial" charset="0"/>
              </a:rPr>
              <a:t>**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8286150-54B4-F74A-BE16-4C6BC6BC7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601318"/>
              </p:ext>
            </p:extLst>
          </p:nvPr>
        </p:nvGraphicFramePr>
        <p:xfrm>
          <a:off x="4049214" y="3543493"/>
          <a:ext cx="78973" cy="78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973">
                  <a:extLst>
                    <a:ext uri="{9D8B030D-6E8A-4147-A177-3AD203B41FA5}">
                      <a16:colId xmlns:a16="http://schemas.microsoft.com/office/drawing/2014/main" val="4273494710"/>
                    </a:ext>
                  </a:extLst>
                </a:gridCol>
              </a:tblGrid>
              <a:tr h="78475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016" marR="8016" marT="4008" marB="400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590637"/>
                  </a:ext>
                </a:extLst>
              </a:tr>
            </a:tbl>
          </a:graphicData>
        </a:graphic>
      </p:graphicFrame>
      <p:sp>
        <p:nvSpPr>
          <p:cNvPr id="174" name="TextBox 173">
            <a:extLst>
              <a:ext uri="{FF2B5EF4-FFF2-40B4-BE49-F238E27FC236}">
                <a16:creationId xmlns:a16="http://schemas.microsoft.com/office/drawing/2014/main" id="{9A9150DF-B036-4B47-9084-FAD05D62A676}"/>
              </a:ext>
            </a:extLst>
          </p:cNvPr>
          <p:cNvSpPr txBox="1"/>
          <p:nvPr/>
        </p:nvSpPr>
        <p:spPr>
          <a:xfrm>
            <a:off x="1393506" y="2425464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25F66B9-2F34-4E1D-903F-5CFFE6BCF032}"/>
              </a:ext>
            </a:extLst>
          </p:cNvPr>
          <p:cNvGrpSpPr/>
          <p:nvPr/>
        </p:nvGrpSpPr>
        <p:grpSpPr>
          <a:xfrm>
            <a:off x="3434730" y="2053580"/>
            <a:ext cx="1317244" cy="319887"/>
            <a:chOff x="3385369" y="1863878"/>
            <a:chExt cx="1317244" cy="319887"/>
          </a:xfrm>
        </p:grpSpPr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7A6B1D20-BDAA-F649-8D65-D621CF72248D}"/>
                </a:ext>
              </a:extLst>
            </p:cNvPr>
            <p:cNvSpPr txBox="1"/>
            <p:nvPr/>
          </p:nvSpPr>
          <p:spPr>
            <a:xfrm>
              <a:off x="3385369" y="1937544"/>
              <a:ext cx="5569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Test 1 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BA6A8C0E-0DD6-624C-AF1D-729B7F56CD35}"/>
                </a:ext>
              </a:extLst>
            </p:cNvPr>
            <p:cNvSpPr txBox="1"/>
            <p:nvPr/>
          </p:nvSpPr>
          <p:spPr>
            <a:xfrm>
              <a:off x="4145638" y="1937544"/>
              <a:ext cx="5569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c-</a:t>
              </a:r>
              <a:r>
                <a:rPr lang="en-US" sz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Fos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87FE31FD-B5E7-2B4B-9B8C-98D800EEFB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78234" y="2060682"/>
              <a:ext cx="334333" cy="128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A7821BD3-BC71-034E-B68D-573CA040D7F9}"/>
                </a:ext>
              </a:extLst>
            </p:cNvPr>
            <p:cNvSpPr txBox="1"/>
            <p:nvPr/>
          </p:nvSpPr>
          <p:spPr>
            <a:xfrm>
              <a:off x="3805683" y="1863878"/>
              <a:ext cx="440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1h</a:t>
              </a: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BF266683-3656-432B-B060-7C9E362BE01F}"/>
              </a:ext>
            </a:extLst>
          </p:cNvPr>
          <p:cNvSpPr txBox="1"/>
          <p:nvPr/>
        </p:nvSpPr>
        <p:spPr>
          <a:xfrm rot="16200000">
            <a:off x="2385156" y="3017128"/>
            <a:ext cx="12088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% Time on platform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7AAE78A-15C4-443E-8D25-E3FE6981EE3C}"/>
              </a:ext>
            </a:extLst>
          </p:cNvPr>
          <p:cNvSpPr txBox="1"/>
          <p:nvPr/>
        </p:nvSpPr>
        <p:spPr>
          <a:xfrm>
            <a:off x="3516303" y="2402216"/>
            <a:ext cx="4306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8d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F71D47CA-D239-4531-84C9-8D80A693EDA9}"/>
              </a:ext>
            </a:extLst>
          </p:cNvPr>
          <p:cNvSpPr txBox="1"/>
          <p:nvPr/>
        </p:nvSpPr>
        <p:spPr>
          <a:xfrm>
            <a:off x="4707357" y="2757625"/>
            <a:ext cx="12357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P = Persistent rats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835897B-05F9-4A45-8317-326235EF1B74}"/>
              </a:ext>
            </a:extLst>
          </p:cNvPr>
          <p:cNvSpPr txBox="1"/>
          <p:nvPr/>
        </p:nvSpPr>
        <p:spPr>
          <a:xfrm>
            <a:off x="4707357" y="2955843"/>
            <a:ext cx="15626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NP = Non-persistent rats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DBFF69FF-889D-4A7E-B91E-0A3317EC7CD0}"/>
              </a:ext>
            </a:extLst>
          </p:cNvPr>
          <p:cNvSpPr txBox="1"/>
          <p:nvPr/>
        </p:nvSpPr>
        <p:spPr>
          <a:xfrm>
            <a:off x="4835169" y="3847749"/>
            <a:ext cx="22197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Activated in non-persistent rats (20d)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EC9BA00-AF49-4321-B0F8-28FDEF630284}"/>
              </a:ext>
            </a:extLst>
          </p:cNvPr>
          <p:cNvSpPr txBox="1"/>
          <p:nvPr/>
        </p:nvSpPr>
        <p:spPr>
          <a:xfrm>
            <a:off x="4276701" y="2402216"/>
            <a:ext cx="4306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85FCE9-1B54-7641-8D74-0269E10FEC91}"/>
              </a:ext>
            </a:extLst>
          </p:cNvPr>
          <p:cNvCxnSpPr>
            <a:cxnSpLocks/>
          </p:cNvCxnSpPr>
          <p:nvPr/>
        </p:nvCxnSpPr>
        <p:spPr>
          <a:xfrm>
            <a:off x="3364450" y="2967243"/>
            <a:ext cx="1450562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3CE2917-59F5-8B47-A364-1AF99A797FAE}"/>
              </a:ext>
            </a:extLst>
          </p:cNvPr>
          <p:cNvCxnSpPr>
            <a:cxnSpLocks/>
          </p:cNvCxnSpPr>
          <p:nvPr/>
        </p:nvCxnSpPr>
        <p:spPr>
          <a:xfrm>
            <a:off x="1712160" y="5380228"/>
            <a:ext cx="164592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658CAF9-EEEE-8B4D-869F-A0AAABA9AE59}"/>
              </a:ext>
            </a:extLst>
          </p:cNvPr>
          <p:cNvCxnSpPr>
            <a:cxnSpLocks/>
          </p:cNvCxnSpPr>
          <p:nvPr/>
        </p:nvCxnSpPr>
        <p:spPr>
          <a:xfrm>
            <a:off x="1878397" y="5424758"/>
            <a:ext cx="41148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25F7FDD1-1521-F949-8323-05C0C273E0A5}"/>
              </a:ext>
            </a:extLst>
          </p:cNvPr>
          <p:cNvSpPr txBox="1"/>
          <p:nvPr/>
        </p:nvSpPr>
        <p:spPr>
          <a:xfrm>
            <a:off x="1974237" y="5264865"/>
            <a:ext cx="2439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charset="0"/>
                <a:ea typeface="Arial" charset="0"/>
                <a:cs typeface="Arial" charset="0"/>
              </a:rPr>
              <a:t>*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63ADF0B-E95E-EB4C-876E-6EBC7E441974}"/>
              </a:ext>
            </a:extLst>
          </p:cNvPr>
          <p:cNvSpPr txBox="1"/>
          <p:nvPr/>
        </p:nvSpPr>
        <p:spPr>
          <a:xfrm>
            <a:off x="2812349" y="7679086"/>
            <a:ext cx="316112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>
                <a:latin typeface="Arial" charset="0"/>
                <a:ea typeface="Arial" charset="0"/>
                <a:cs typeface="Arial" charset="0"/>
              </a:rPr>
              <a:t>p=0.1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A92F35B2-4F29-B944-AF21-1FDDD6008A5F}"/>
              </a:ext>
            </a:extLst>
          </p:cNvPr>
          <p:cNvCxnSpPr>
            <a:cxnSpLocks/>
          </p:cNvCxnSpPr>
          <p:nvPr/>
        </p:nvCxnSpPr>
        <p:spPr>
          <a:xfrm>
            <a:off x="2881151" y="7790672"/>
            <a:ext cx="164592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9D63819-3AAE-4648-98F2-56FEAE381B27}"/>
              </a:ext>
            </a:extLst>
          </p:cNvPr>
          <p:cNvSpPr txBox="1"/>
          <p:nvPr/>
        </p:nvSpPr>
        <p:spPr>
          <a:xfrm>
            <a:off x="2446300" y="8527108"/>
            <a:ext cx="2155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Eliminate from the main figures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6397D3F8-5AED-3D47-94E2-3272D2A54BE9}"/>
              </a:ext>
            </a:extLst>
          </p:cNvPr>
          <p:cNvCxnSpPr>
            <a:cxnSpLocks/>
          </p:cNvCxnSpPr>
          <p:nvPr/>
        </p:nvCxnSpPr>
        <p:spPr>
          <a:xfrm>
            <a:off x="2577826" y="5640055"/>
            <a:ext cx="164592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7" name="Chart 106">
            <a:extLst>
              <a:ext uri="{FF2B5EF4-FFF2-40B4-BE49-F238E27FC236}">
                <a16:creationId xmlns:a16="http://schemas.microsoft.com/office/drawing/2014/main" id="{00000000-0008-0000-0400-00000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3715990"/>
              </p:ext>
            </p:extLst>
          </p:nvPr>
        </p:nvGraphicFramePr>
        <p:xfrm>
          <a:off x="6309783" y="5255014"/>
          <a:ext cx="576072" cy="1051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50C675CE-6C3A-DC43-9FB2-ECD52F5EC5EE}"/>
              </a:ext>
            </a:extLst>
          </p:cNvPr>
          <p:cNvCxnSpPr>
            <a:cxnSpLocks/>
          </p:cNvCxnSpPr>
          <p:nvPr/>
        </p:nvCxnSpPr>
        <p:spPr>
          <a:xfrm>
            <a:off x="6135181" y="5498006"/>
            <a:ext cx="164592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1A0690D4-D567-A84B-99D7-0F711F49E3AB}"/>
              </a:ext>
            </a:extLst>
          </p:cNvPr>
          <p:cNvCxnSpPr>
            <a:cxnSpLocks/>
          </p:cNvCxnSpPr>
          <p:nvPr/>
        </p:nvCxnSpPr>
        <p:spPr>
          <a:xfrm>
            <a:off x="6132881" y="5534561"/>
            <a:ext cx="41148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14F9E7E0-4707-9F45-898C-54DA33F63752}"/>
              </a:ext>
            </a:extLst>
          </p:cNvPr>
          <p:cNvSpPr txBox="1"/>
          <p:nvPr/>
        </p:nvSpPr>
        <p:spPr>
          <a:xfrm>
            <a:off x="6268290" y="5378655"/>
            <a:ext cx="303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charset="0"/>
                <a:ea typeface="Arial" charset="0"/>
                <a:cs typeface="Arial" charset="0"/>
              </a:rPr>
              <a:t>**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7E6F5AE6-ABE8-FB46-84F1-C94F1A128D4D}"/>
              </a:ext>
            </a:extLst>
          </p:cNvPr>
          <p:cNvSpPr txBox="1"/>
          <p:nvPr/>
        </p:nvSpPr>
        <p:spPr>
          <a:xfrm>
            <a:off x="5185588" y="5467128"/>
            <a:ext cx="2439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charset="0"/>
                <a:ea typeface="Arial" charset="0"/>
                <a:cs typeface="Arial" charset="0"/>
              </a:rPr>
              <a:t>*</a:t>
            </a:r>
          </a:p>
        </p:txBody>
      </p: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222A0942-AF08-9648-AB08-94AB1F84AF3F}"/>
              </a:ext>
            </a:extLst>
          </p:cNvPr>
          <p:cNvCxnSpPr>
            <a:cxnSpLocks/>
          </p:cNvCxnSpPr>
          <p:nvPr/>
        </p:nvCxnSpPr>
        <p:spPr>
          <a:xfrm>
            <a:off x="5222745" y="5628904"/>
            <a:ext cx="164592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5C08BC42-AA78-0A43-9E99-D4C5CEC61258}"/>
              </a:ext>
            </a:extLst>
          </p:cNvPr>
          <p:cNvCxnSpPr>
            <a:cxnSpLocks/>
          </p:cNvCxnSpPr>
          <p:nvPr/>
        </p:nvCxnSpPr>
        <p:spPr>
          <a:xfrm>
            <a:off x="5220445" y="5665459"/>
            <a:ext cx="41148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>
            <a:extLst>
              <a:ext uri="{FF2B5EF4-FFF2-40B4-BE49-F238E27FC236}">
                <a16:creationId xmlns:a16="http://schemas.microsoft.com/office/drawing/2014/main" id="{37B02026-FDCB-4C41-9E82-321DCB48DC8D}"/>
              </a:ext>
            </a:extLst>
          </p:cNvPr>
          <p:cNvSpPr txBox="1"/>
          <p:nvPr/>
        </p:nvSpPr>
        <p:spPr>
          <a:xfrm>
            <a:off x="5345968" y="5509553"/>
            <a:ext cx="2439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charset="0"/>
                <a:ea typeface="Arial" charset="0"/>
                <a:cs typeface="Arial" charset="0"/>
              </a:rPr>
              <a:t>*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65B7C3D-BB12-0C46-8E22-C61F3F1ED050}"/>
              </a:ext>
            </a:extLst>
          </p:cNvPr>
          <p:cNvSpPr txBox="1"/>
          <p:nvPr/>
        </p:nvSpPr>
        <p:spPr>
          <a:xfrm>
            <a:off x="6426173" y="5512041"/>
            <a:ext cx="344966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>
                <a:latin typeface="Arial" charset="0"/>
                <a:ea typeface="Arial" charset="0"/>
                <a:cs typeface="Arial" charset="0"/>
              </a:rPr>
              <a:t>p=0.08</a:t>
            </a:r>
          </a:p>
        </p:txBody>
      </p: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C25C6FC5-FBFD-A24F-8D67-B43108AF50F8}"/>
              </a:ext>
            </a:extLst>
          </p:cNvPr>
          <p:cNvCxnSpPr>
            <a:cxnSpLocks/>
          </p:cNvCxnSpPr>
          <p:nvPr/>
        </p:nvCxnSpPr>
        <p:spPr>
          <a:xfrm>
            <a:off x="6508935" y="5623627"/>
            <a:ext cx="164592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Chart 7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9660875"/>
              </p:ext>
            </p:extLst>
          </p:nvPr>
        </p:nvGraphicFramePr>
        <p:xfrm>
          <a:off x="2272049" y="5262794"/>
          <a:ext cx="685800" cy="10448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1"/>
          </a:graphicData>
        </a:graphic>
      </p:graphicFrame>
      <p:graphicFrame>
        <p:nvGraphicFramePr>
          <p:cNvPr id="83" name="Chart 8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2121808"/>
              </p:ext>
            </p:extLst>
          </p:nvPr>
        </p:nvGraphicFramePr>
        <p:xfrm>
          <a:off x="2763964" y="5263599"/>
          <a:ext cx="578764" cy="10440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2"/>
          </a:graphicData>
        </a:graphic>
      </p:graphicFrame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343ED528-1C1A-3D41-A2E1-AD07549B6B57}"/>
              </a:ext>
            </a:extLst>
          </p:cNvPr>
          <p:cNvCxnSpPr>
            <a:cxnSpLocks/>
          </p:cNvCxnSpPr>
          <p:nvPr/>
        </p:nvCxnSpPr>
        <p:spPr>
          <a:xfrm>
            <a:off x="3667465" y="2743985"/>
            <a:ext cx="18288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CEC7D80D-311A-FC42-AFED-F61FB2ECABC5}"/>
              </a:ext>
            </a:extLst>
          </p:cNvPr>
          <p:cNvSpPr txBox="1"/>
          <p:nvPr/>
        </p:nvSpPr>
        <p:spPr>
          <a:xfrm>
            <a:off x="4366008" y="2585279"/>
            <a:ext cx="303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charset="0"/>
                <a:ea typeface="Arial" charset="0"/>
                <a:cs typeface="Arial" charset="0"/>
              </a:rPr>
              <a:t>**</a:t>
            </a: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D4DD7339-923B-5F40-8493-AE110E26BAA8}"/>
              </a:ext>
            </a:extLst>
          </p:cNvPr>
          <p:cNvCxnSpPr>
            <a:cxnSpLocks/>
          </p:cNvCxnSpPr>
          <p:nvPr/>
        </p:nvCxnSpPr>
        <p:spPr>
          <a:xfrm>
            <a:off x="4408850" y="2744142"/>
            <a:ext cx="18288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393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120">
            <a:extLst>
              <a:ext uri="{FF2B5EF4-FFF2-40B4-BE49-F238E27FC236}">
                <a16:creationId xmlns:a16="http://schemas.microsoft.com/office/drawing/2014/main" id="{3889F45A-7619-D749-9FCA-029B36ECD7C7}"/>
              </a:ext>
            </a:extLst>
          </p:cNvPr>
          <p:cNvSpPr txBox="1"/>
          <p:nvPr/>
        </p:nvSpPr>
        <p:spPr>
          <a:xfrm>
            <a:off x="1398539" y="401070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c</a:t>
            </a:r>
          </a:p>
        </p:txBody>
      </p:sp>
      <p:graphicFrame>
        <p:nvGraphicFramePr>
          <p:cNvPr id="84" name="Chart 83">
            <a:extLst>
              <a:ext uri="{FF2B5EF4-FFF2-40B4-BE49-F238E27FC236}">
                <a16:creationId xmlns:a16="http://schemas.microsoft.com/office/drawing/2014/main" id="{89CE70B8-1B0F-504B-8C2F-82314D4042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4379564"/>
              </p:ext>
            </p:extLst>
          </p:nvPr>
        </p:nvGraphicFramePr>
        <p:xfrm>
          <a:off x="4463096" y="4315560"/>
          <a:ext cx="1503846" cy="11303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1" name="Chart 80">
            <a:extLst>
              <a:ext uri="{FF2B5EF4-FFF2-40B4-BE49-F238E27FC236}">
                <a16:creationId xmlns:a16="http://schemas.microsoft.com/office/drawing/2014/main" id="{6C7289AD-DF46-2D47-BDC9-ABD1BE4D2B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927385"/>
              </p:ext>
            </p:extLst>
          </p:nvPr>
        </p:nvGraphicFramePr>
        <p:xfrm>
          <a:off x="1479779" y="4321499"/>
          <a:ext cx="1489362" cy="11286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id="{98731761-9E78-BD40-9570-BC8C7B5C2D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9710381"/>
              </p:ext>
            </p:extLst>
          </p:nvPr>
        </p:nvGraphicFramePr>
        <p:xfrm>
          <a:off x="2964388" y="4327437"/>
          <a:ext cx="1502307" cy="11233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9BCF250E-75A2-1C40-8B9E-FDC061F9DB4D}"/>
              </a:ext>
            </a:extLst>
          </p:cNvPr>
          <p:cNvSpPr txBox="1"/>
          <p:nvPr/>
        </p:nvSpPr>
        <p:spPr>
          <a:xfrm rot="16200000">
            <a:off x="2494313" y="4743790"/>
            <a:ext cx="92227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Arial" charset="0"/>
                <a:ea typeface="Arial" charset="0"/>
                <a:cs typeface="Arial" charset="0"/>
              </a:rPr>
              <a:t>c-</a:t>
            </a:r>
            <a:r>
              <a:rPr lang="en-US" sz="700" dirty="0" err="1">
                <a:latin typeface="Arial" charset="0"/>
                <a:ea typeface="Arial" charset="0"/>
                <a:cs typeface="Arial" charset="0"/>
              </a:rPr>
              <a:t>Fos</a:t>
            </a:r>
            <a:r>
              <a:rPr lang="en-US" sz="700" dirty="0">
                <a:latin typeface="Arial" charset="0"/>
                <a:ea typeface="Arial" charset="0"/>
                <a:cs typeface="Arial" charset="0"/>
              </a:rPr>
              <a:t> density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6FE172-9D4C-A249-A9D6-2ACA25ED02D8}"/>
              </a:ext>
            </a:extLst>
          </p:cNvPr>
          <p:cNvSpPr txBox="1"/>
          <p:nvPr/>
        </p:nvSpPr>
        <p:spPr>
          <a:xfrm>
            <a:off x="3267783" y="5343444"/>
            <a:ext cx="99373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Arial" charset="0"/>
                <a:ea typeface="Arial" charset="0"/>
                <a:cs typeface="Arial" charset="0"/>
              </a:rPr>
              <a:t>% Time on platform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BE3851-A42F-704A-8385-535565EA2FDD}"/>
              </a:ext>
            </a:extLst>
          </p:cNvPr>
          <p:cNvSpPr txBox="1"/>
          <p:nvPr/>
        </p:nvSpPr>
        <p:spPr>
          <a:xfrm>
            <a:off x="3780123" y="4395265"/>
            <a:ext cx="5690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Arial" charset="0"/>
                <a:ea typeface="Arial" charset="0"/>
                <a:cs typeface="Arial" charset="0"/>
              </a:rPr>
              <a:t>r = -0.45</a:t>
            </a:r>
            <a:r>
              <a:rPr lang="en-US" sz="900" dirty="0">
                <a:latin typeface="Arial" charset="0"/>
                <a:ea typeface="Arial" charset="0"/>
                <a:cs typeface="Arial" charset="0"/>
              </a:rPr>
              <a:t>*</a:t>
            </a:r>
            <a:endParaRPr lang="en-US" sz="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5A38ADA-DB47-BE4D-82CF-B5535E3A4588}"/>
              </a:ext>
            </a:extLst>
          </p:cNvPr>
          <p:cNvSpPr txBox="1"/>
          <p:nvPr/>
        </p:nvSpPr>
        <p:spPr>
          <a:xfrm>
            <a:off x="3602022" y="4214141"/>
            <a:ext cx="315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PL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DBC30C2-5619-9A47-9008-41B18804BDB8}"/>
              </a:ext>
            </a:extLst>
          </p:cNvPr>
          <p:cNvSpPr txBox="1"/>
          <p:nvPr/>
        </p:nvSpPr>
        <p:spPr>
          <a:xfrm>
            <a:off x="1776260" y="5340475"/>
            <a:ext cx="9937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Arial" charset="0"/>
                <a:ea typeface="Arial" charset="0"/>
                <a:cs typeface="Arial" charset="0"/>
              </a:rPr>
              <a:t>% Time on platform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B395CF7-DF13-AC49-A716-35DF95229EA5}"/>
              </a:ext>
            </a:extLst>
          </p:cNvPr>
          <p:cNvSpPr txBox="1"/>
          <p:nvPr/>
        </p:nvSpPr>
        <p:spPr>
          <a:xfrm rot="16200000">
            <a:off x="1009509" y="4743790"/>
            <a:ext cx="92227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Arial" charset="0"/>
                <a:ea typeface="Arial" charset="0"/>
                <a:cs typeface="Arial" charset="0"/>
              </a:rPr>
              <a:t>c-</a:t>
            </a:r>
            <a:r>
              <a:rPr lang="en-US" sz="700" dirty="0" err="1">
                <a:latin typeface="Arial" charset="0"/>
                <a:ea typeface="Arial" charset="0"/>
                <a:cs typeface="Arial" charset="0"/>
              </a:rPr>
              <a:t>Fos</a:t>
            </a:r>
            <a:r>
              <a:rPr lang="en-US" sz="700" dirty="0">
                <a:latin typeface="Arial" charset="0"/>
                <a:ea typeface="Arial" charset="0"/>
                <a:cs typeface="Arial" charset="0"/>
              </a:rPr>
              <a:t> density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6B27B8E-E81C-ED46-B2B1-E5AB0314836A}"/>
              </a:ext>
            </a:extLst>
          </p:cNvPr>
          <p:cNvSpPr txBox="1"/>
          <p:nvPr/>
        </p:nvSpPr>
        <p:spPr>
          <a:xfrm>
            <a:off x="2230245" y="4437236"/>
            <a:ext cx="62616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Arial" charset="0"/>
                <a:ea typeface="Arial" charset="0"/>
                <a:cs typeface="Arial" charset="0"/>
              </a:rPr>
              <a:t>r = -0.28 </a:t>
            </a:r>
            <a:r>
              <a:rPr lang="en-US" sz="800" baseline="30000" dirty="0">
                <a:latin typeface="Arial" charset="0"/>
                <a:ea typeface="Arial" charset="0"/>
                <a:cs typeface="Arial" charset="0"/>
              </a:rPr>
              <a:t>(ns)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B68D3DE-ECAE-CF44-BDCD-D65EA939BCAE}"/>
              </a:ext>
            </a:extLst>
          </p:cNvPr>
          <p:cNvSpPr txBox="1"/>
          <p:nvPr/>
        </p:nvSpPr>
        <p:spPr>
          <a:xfrm>
            <a:off x="2044560" y="4214141"/>
            <a:ext cx="4615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AI/LO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8BDE75C-3D9B-4744-B52C-EC052412C286}"/>
              </a:ext>
            </a:extLst>
          </p:cNvPr>
          <p:cNvSpPr txBox="1"/>
          <p:nvPr/>
        </p:nvSpPr>
        <p:spPr>
          <a:xfrm>
            <a:off x="4778051" y="5339860"/>
            <a:ext cx="97871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Arial" charset="0"/>
                <a:ea typeface="Arial" charset="0"/>
                <a:cs typeface="Arial" charset="0"/>
              </a:rPr>
              <a:t>AI/LO c-</a:t>
            </a:r>
            <a:r>
              <a:rPr lang="en-US" sz="700" dirty="0" err="1">
                <a:latin typeface="Arial" charset="0"/>
                <a:ea typeface="Arial" charset="0"/>
                <a:cs typeface="Arial" charset="0"/>
              </a:rPr>
              <a:t>Fos</a:t>
            </a:r>
            <a:r>
              <a:rPr lang="en-US" sz="700" dirty="0">
                <a:latin typeface="Arial" charset="0"/>
                <a:ea typeface="Arial" charset="0"/>
                <a:cs typeface="Arial" charset="0"/>
              </a:rPr>
              <a:t> density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6709078-EA2E-9A47-911A-160F67235E53}"/>
              </a:ext>
            </a:extLst>
          </p:cNvPr>
          <p:cNvSpPr txBox="1"/>
          <p:nvPr/>
        </p:nvSpPr>
        <p:spPr>
          <a:xfrm rot="16200000">
            <a:off x="4002258" y="4743790"/>
            <a:ext cx="92227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Arial" charset="0"/>
                <a:ea typeface="Arial" charset="0"/>
                <a:cs typeface="Arial" charset="0"/>
              </a:rPr>
              <a:t>PL c-</a:t>
            </a:r>
            <a:r>
              <a:rPr lang="en-US" sz="700" dirty="0" err="1">
                <a:latin typeface="Arial" charset="0"/>
                <a:ea typeface="Arial" charset="0"/>
                <a:cs typeface="Arial" charset="0"/>
              </a:rPr>
              <a:t>Fos</a:t>
            </a:r>
            <a:r>
              <a:rPr lang="en-US" sz="700" dirty="0">
                <a:latin typeface="Arial" charset="0"/>
                <a:ea typeface="Arial" charset="0"/>
                <a:cs typeface="Arial" charset="0"/>
              </a:rPr>
              <a:t> density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92D362A-53FC-0E49-903A-B5EA1AA2ECD6}"/>
              </a:ext>
            </a:extLst>
          </p:cNvPr>
          <p:cNvSpPr txBox="1"/>
          <p:nvPr/>
        </p:nvSpPr>
        <p:spPr>
          <a:xfrm>
            <a:off x="4789833" y="4171806"/>
            <a:ext cx="9787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AI/LO </a:t>
            </a:r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→</a:t>
            </a: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 PL (?)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0E64708-2874-8247-A031-95F5CDCE43EF}"/>
              </a:ext>
            </a:extLst>
          </p:cNvPr>
          <p:cNvSpPr txBox="1"/>
          <p:nvPr/>
        </p:nvSpPr>
        <p:spPr>
          <a:xfrm>
            <a:off x="4770666" y="4396556"/>
            <a:ext cx="624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Arial" charset="0"/>
                <a:ea typeface="Arial" charset="0"/>
                <a:cs typeface="Arial" charset="0"/>
              </a:rPr>
              <a:t>r = -0.71</a:t>
            </a:r>
            <a:r>
              <a:rPr lang="en-US" sz="900" dirty="0">
                <a:latin typeface="Arial" charset="0"/>
                <a:ea typeface="Arial" charset="0"/>
                <a:cs typeface="Arial" charset="0"/>
              </a:rPr>
              <a:t>**</a:t>
            </a:r>
            <a:endParaRPr lang="en-US" sz="6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FC9FD9F-E311-5A4C-AE73-A62A42DF932C}"/>
              </a:ext>
            </a:extLst>
          </p:cNvPr>
          <p:cNvGrpSpPr/>
          <p:nvPr/>
        </p:nvGrpSpPr>
        <p:grpSpPr>
          <a:xfrm>
            <a:off x="5864380" y="4621902"/>
            <a:ext cx="442518" cy="347241"/>
            <a:chOff x="6312744" y="4771186"/>
            <a:chExt cx="467643" cy="366956"/>
          </a:xfrm>
        </p:grpSpPr>
        <p:sp>
          <p:nvSpPr>
            <p:cNvPr id="7" name="Oval 6"/>
            <p:cNvSpPr/>
            <p:nvPr/>
          </p:nvSpPr>
          <p:spPr>
            <a:xfrm>
              <a:off x="6338142" y="4844870"/>
              <a:ext cx="52689" cy="52689"/>
            </a:xfrm>
            <a:prstGeom prst="ellipse">
              <a:avLst/>
            </a:prstGeom>
            <a:solidFill>
              <a:srgbClr val="FFD4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6" name="Oval 85"/>
            <p:cNvSpPr/>
            <p:nvPr/>
          </p:nvSpPr>
          <p:spPr>
            <a:xfrm>
              <a:off x="6338142" y="4997270"/>
              <a:ext cx="52689" cy="52689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8BDE75C-3D9B-4744-B52C-EC052412C286}"/>
                </a:ext>
              </a:extLst>
            </p:cNvPr>
            <p:cNvSpPr txBox="1"/>
            <p:nvPr/>
          </p:nvSpPr>
          <p:spPr>
            <a:xfrm>
              <a:off x="6338142" y="4771186"/>
              <a:ext cx="442245" cy="211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Arial" charset="0"/>
                  <a:ea typeface="Arial" charset="0"/>
                  <a:cs typeface="Arial" charset="0"/>
                </a:rPr>
                <a:t>20-10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8BDE75C-3D9B-4744-B52C-EC052412C286}"/>
                </a:ext>
              </a:extLst>
            </p:cNvPr>
            <p:cNvSpPr txBox="1"/>
            <p:nvPr/>
          </p:nvSpPr>
          <p:spPr>
            <a:xfrm>
              <a:off x="6312744" y="4926728"/>
              <a:ext cx="442245" cy="211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Arial" charset="0"/>
                  <a:ea typeface="Arial" charset="0"/>
                  <a:cs typeface="Arial" charset="0"/>
                </a:rPr>
                <a:t>20-4</a:t>
              </a:r>
            </a:p>
          </p:txBody>
        </p:sp>
      </p:grpSp>
      <p:pic>
        <p:nvPicPr>
          <p:cNvPr id="144" name="Picture 143">
            <a:extLst>
              <a:ext uri="{FF2B5EF4-FFF2-40B4-BE49-F238E27FC236}">
                <a16:creationId xmlns:a16="http://schemas.microsoft.com/office/drawing/2014/main" id="{B75023B5-CFB0-3A42-AE44-05D45F7A8C6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763102" y="2946360"/>
            <a:ext cx="822960" cy="1005840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678DD402-4215-BC4B-8456-C56D2FE11B28}"/>
              </a:ext>
            </a:extLst>
          </p:cNvPr>
          <p:cNvSpPr txBox="1"/>
          <p:nvPr/>
        </p:nvSpPr>
        <p:spPr>
          <a:xfrm>
            <a:off x="2764063" y="147932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B13D9C6-ECAD-5E4C-B18C-19CC8E42EA34}"/>
              </a:ext>
            </a:extLst>
          </p:cNvPr>
          <p:cNvSpPr txBox="1"/>
          <p:nvPr/>
        </p:nvSpPr>
        <p:spPr>
          <a:xfrm rot="16200000">
            <a:off x="3247799" y="3369529"/>
            <a:ext cx="97463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Arial" charset="0"/>
                <a:ea typeface="Arial" charset="0"/>
                <a:cs typeface="Arial" charset="0"/>
              </a:rPr>
              <a:t>% Time on platform 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7512CAB-13B3-5E41-B348-BBE161457912}"/>
              </a:ext>
            </a:extLst>
          </p:cNvPr>
          <p:cNvSpPr txBox="1"/>
          <p:nvPr/>
        </p:nvSpPr>
        <p:spPr>
          <a:xfrm>
            <a:off x="3839917" y="2497433"/>
            <a:ext cx="789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charset="0"/>
                <a:ea typeface="Arial" charset="0"/>
                <a:cs typeface="Arial" charset="0"/>
              </a:rPr>
              <a:t>Test</a:t>
            </a:r>
          </a:p>
          <a:p>
            <a:pPr algn="ctr"/>
            <a:r>
              <a:rPr lang="en-US" sz="800" dirty="0">
                <a:latin typeface="Arial" charset="0"/>
                <a:ea typeface="Arial" charset="0"/>
                <a:cs typeface="Arial" charset="0"/>
              </a:rPr>
              <a:t>(no barrier) 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A8C9BAF-D0D3-4545-B140-9839B28CB173}"/>
              </a:ext>
            </a:extLst>
          </p:cNvPr>
          <p:cNvSpPr txBox="1"/>
          <p:nvPr/>
        </p:nvSpPr>
        <p:spPr>
          <a:xfrm>
            <a:off x="3004561" y="1769213"/>
            <a:ext cx="1196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charset="0"/>
                <a:ea typeface="Arial" charset="0"/>
                <a:cs typeface="Arial" charset="0"/>
              </a:rPr>
              <a:t>Cond </a:t>
            </a:r>
            <a:r>
              <a:rPr lang="en-US" sz="900" dirty="0">
                <a:latin typeface="Arial" charset="0"/>
                <a:ea typeface="Arial" charset="0"/>
                <a:cs typeface="Arial" charset="0"/>
              </a:rPr>
              <a:t>→ </a:t>
            </a:r>
            <a:r>
              <a:rPr lang="en-US" sz="800" dirty="0">
                <a:latin typeface="Arial" charset="0"/>
                <a:ea typeface="Arial" charset="0"/>
                <a:cs typeface="Arial" charset="0"/>
              </a:rPr>
              <a:t>Ext-RP</a:t>
            </a:r>
          </a:p>
          <a:p>
            <a:pPr algn="ctr"/>
            <a:r>
              <a:rPr lang="en-US" sz="900" b="1" dirty="0">
                <a:solidFill>
                  <a:srgbClr val="7030A0"/>
                </a:solidFill>
                <a:latin typeface="Arial" charset="0"/>
                <a:ea typeface="Arial" charset="0"/>
                <a:cs typeface="Arial" charset="0"/>
              </a:rPr>
              <a:t>8d</a:t>
            </a:r>
            <a:r>
              <a:rPr lang="en-US" sz="900" dirty="0">
                <a:solidFill>
                  <a:srgbClr val="7030A0"/>
                </a:solidFill>
                <a:latin typeface="Arial" charset="0"/>
                <a:ea typeface="Arial" charset="0"/>
                <a:cs typeface="Arial" charset="0"/>
              </a:rPr>
              <a:t> → </a:t>
            </a:r>
            <a:r>
              <a:rPr lang="en-US" sz="900" b="1" dirty="0">
                <a:solidFill>
                  <a:srgbClr val="7030A0"/>
                </a:solidFill>
                <a:latin typeface="Arial" charset="0"/>
                <a:ea typeface="Arial" charset="0"/>
                <a:cs typeface="Arial" charset="0"/>
              </a:rPr>
              <a:t>4d</a:t>
            </a:r>
            <a:r>
              <a:rPr lang="en-US" sz="900" dirty="0">
                <a:solidFill>
                  <a:srgbClr val="7030A0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328B0FD-06C1-EF4A-9D15-DDF68331B69F}"/>
              </a:ext>
            </a:extLst>
          </p:cNvPr>
          <p:cNvGrpSpPr/>
          <p:nvPr/>
        </p:nvGrpSpPr>
        <p:grpSpPr>
          <a:xfrm>
            <a:off x="4275645" y="2590425"/>
            <a:ext cx="1532057" cy="919234"/>
            <a:chOff x="4486434" y="4270492"/>
            <a:chExt cx="1367369" cy="820421"/>
          </a:xfrm>
        </p:grpSpPr>
        <p:graphicFrame>
          <p:nvGraphicFramePr>
            <p:cNvPr id="149" name="Chart 148">
              <a:extLst>
                <a:ext uri="{FF2B5EF4-FFF2-40B4-BE49-F238E27FC236}">
                  <a16:creationId xmlns:a16="http://schemas.microsoft.com/office/drawing/2014/main" id="{6A2F4A75-A80F-5847-8318-E43BCE32CAF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382359639"/>
                </p:ext>
              </p:extLst>
            </p:nvPr>
          </p:nvGraphicFramePr>
          <p:xfrm>
            <a:off x="4486434" y="4270492"/>
            <a:ext cx="1367369" cy="82042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A9400E4F-29D5-9447-97A8-D0BE4BB2A06F}"/>
                </a:ext>
              </a:extLst>
            </p:cNvPr>
            <p:cNvSpPr txBox="1"/>
            <p:nvPr/>
          </p:nvSpPr>
          <p:spPr>
            <a:xfrm>
              <a:off x="5131950" y="4480128"/>
              <a:ext cx="353541" cy="209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P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38%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684C69D7-BA02-7E4C-A17C-561C5D880FDB}"/>
                </a:ext>
              </a:extLst>
            </p:cNvPr>
            <p:cNvSpPr txBox="1"/>
            <p:nvPr/>
          </p:nvSpPr>
          <p:spPr>
            <a:xfrm>
              <a:off x="4911829" y="4650510"/>
              <a:ext cx="303652" cy="139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NP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5320544-2053-D840-A723-F52B03913163}"/>
              </a:ext>
            </a:extLst>
          </p:cNvPr>
          <p:cNvGrpSpPr/>
          <p:nvPr/>
        </p:nvGrpSpPr>
        <p:grpSpPr>
          <a:xfrm>
            <a:off x="4606204" y="3311870"/>
            <a:ext cx="1532057" cy="919234"/>
            <a:chOff x="6906840" y="4325881"/>
            <a:chExt cx="1367369" cy="820421"/>
          </a:xfrm>
        </p:grpSpPr>
        <p:graphicFrame>
          <p:nvGraphicFramePr>
            <p:cNvPr id="151" name="Chart 150">
              <a:extLst>
                <a:ext uri="{FF2B5EF4-FFF2-40B4-BE49-F238E27FC236}">
                  <a16:creationId xmlns:a16="http://schemas.microsoft.com/office/drawing/2014/main" id="{A3C6617F-80D7-CC40-AB40-B587BFDCBEC6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14670368"/>
                </p:ext>
              </p:extLst>
            </p:nvPr>
          </p:nvGraphicFramePr>
          <p:xfrm>
            <a:off x="6906840" y="4325881"/>
            <a:ext cx="1367369" cy="82042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DD966641-67DD-F14D-B7B2-C1680B59483D}"/>
                </a:ext>
              </a:extLst>
            </p:cNvPr>
            <p:cNvSpPr txBox="1"/>
            <p:nvPr/>
          </p:nvSpPr>
          <p:spPr>
            <a:xfrm>
              <a:off x="7544781" y="4535519"/>
              <a:ext cx="402271" cy="209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bg2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P</a:t>
              </a:r>
            </a:p>
            <a:p>
              <a:pPr algn="ctr"/>
              <a:r>
                <a:rPr lang="en-US" sz="600" b="1" dirty="0">
                  <a:solidFill>
                    <a:schemeClr val="bg2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37%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929A5E17-77D2-D649-99D1-D46E8D182F0A}"/>
                </a:ext>
              </a:extLst>
            </p:cNvPr>
            <p:cNvSpPr txBox="1"/>
            <p:nvPr/>
          </p:nvSpPr>
          <p:spPr>
            <a:xfrm>
              <a:off x="7318943" y="4692142"/>
              <a:ext cx="303652" cy="139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bg2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NP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5DDFDD2-3FC6-9746-B6AA-BE552AEE367A}"/>
              </a:ext>
            </a:extLst>
          </p:cNvPr>
          <p:cNvGrpSpPr/>
          <p:nvPr/>
        </p:nvGrpSpPr>
        <p:grpSpPr>
          <a:xfrm>
            <a:off x="4956016" y="2592554"/>
            <a:ext cx="1532057" cy="919234"/>
            <a:chOff x="6349079" y="4325883"/>
            <a:chExt cx="1367369" cy="820421"/>
          </a:xfrm>
        </p:grpSpPr>
        <p:graphicFrame>
          <p:nvGraphicFramePr>
            <p:cNvPr id="150" name="Chart 149">
              <a:extLst>
                <a:ext uri="{FF2B5EF4-FFF2-40B4-BE49-F238E27FC236}">
                  <a16:creationId xmlns:a16="http://schemas.microsoft.com/office/drawing/2014/main" id="{330FC205-5184-B04D-9F38-D47913F3B39B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372850704"/>
                </p:ext>
              </p:extLst>
            </p:nvPr>
          </p:nvGraphicFramePr>
          <p:xfrm>
            <a:off x="6349079" y="4325883"/>
            <a:ext cx="1367369" cy="82042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DC815048-74C4-6949-91AF-D5665C22B3AF}"/>
                </a:ext>
              </a:extLst>
            </p:cNvPr>
            <p:cNvSpPr txBox="1"/>
            <p:nvPr/>
          </p:nvSpPr>
          <p:spPr>
            <a:xfrm>
              <a:off x="6995108" y="4544753"/>
              <a:ext cx="353541" cy="209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P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89%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52E374FE-844F-A344-81F3-B23FBB77CCAC}"/>
                </a:ext>
              </a:extLst>
            </p:cNvPr>
            <p:cNvSpPr txBox="1"/>
            <p:nvPr/>
          </p:nvSpPr>
          <p:spPr>
            <a:xfrm>
              <a:off x="6802386" y="4443739"/>
              <a:ext cx="303652" cy="139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NP</a:t>
              </a:r>
            </a:p>
          </p:txBody>
        </p: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81B529B-2195-2C4F-A248-19A6363368D8}"/>
              </a:ext>
            </a:extLst>
          </p:cNvPr>
          <p:cNvSpPr txBox="1"/>
          <p:nvPr/>
        </p:nvSpPr>
        <p:spPr>
          <a:xfrm>
            <a:off x="2973815" y="2057958"/>
            <a:ext cx="11963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20d</a:t>
            </a:r>
            <a:r>
              <a:rPr lang="en-US" sz="9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→ </a:t>
            </a:r>
            <a:r>
              <a:rPr lang="en-US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4d</a:t>
            </a:r>
            <a:r>
              <a:rPr lang="en-US" sz="9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321F73A-7DA8-E44F-A628-7B22AF0ECB37}"/>
              </a:ext>
            </a:extLst>
          </p:cNvPr>
          <p:cNvSpPr txBox="1"/>
          <p:nvPr/>
        </p:nvSpPr>
        <p:spPr>
          <a:xfrm>
            <a:off x="3003837" y="2201556"/>
            <a:ext cx="11963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rgbClr val="FF9900"/>
                </a:solidFill>
                <a:latin typeface="Arial" charset="0"/>
                <a:ea typeface="Arial" charset="0"/>
                <a:cs typeface="Arial" charset="0"/>
              </a:rPr>
              <a:t>20d</a:t>
            </a:r>
            <a:r>
              <a:rPr lang="en-US" sz="900" dirty="0">
                <a:solidFill>
                  <a:srgbClr val="FF9900"/>
                </a:solidFill>
                <a:latin typeface="Arial" charset="0"/>
                <a:ea typeface="Arial" charset="0"/>
                <a:cs typeface="Arial" charset="0"/>
              </a:rPr>
              <a:t> → </a:t>
            </a:r>
            <a:r>
              <a:rPr lang="en-US" sz="900" b="1" dirty="0">
                <a:solidFill>
                  <a:srgbClr val="FF9900"/>
                </a:solidFill>
                <a:latin typeface="Arial" charset="0"/>
                <a:ea typeface="Arial" charset="0"/>
                <a:cs typeface="Arial" charset="0"/>
              </a:rPr>
              <a:t>10d</a:t>
            </a:r>
            <a:r>
              <a:rPr lang="en-US" sz="900" dirty="0">
                <a:solidFill>
                  <a:srgbClr val="FF9900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E56AA6B-3849-6F43-8B92-7A042B35371D}"/>
              </a:ext>
            </a:extLst>
          </p:cNvPr>
          <p:cNvSpPr txBox="1"/>
          <p:nvPr/>
        </p:nvSpPr>
        <p:spPr>
          <a:xfrm>
            <a:off x="1720896" y="2497433"/>
            <a:ext cx="9932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charset="0"/>
                <a:ea typeface="Arial" charset="0"/>
                <a:cs typeface="Arial" charset="0"/>
              </a:rPr>
              <a:t>Last day of Cond.</a:t>
            </a:r>
          </a:p>
          <a:p>
            <a:pPr algn="ctr"/>
            <a:r>
              <a:rPr lang="en-US" sz="800" dirty="0">
                <a:latin typeface="Arial" charset="0"/>
                <a:ea typeface="Arial" charset="0"/>
                <a:cs typeface="Arial" charset="0"/>
              </a:rPr>
              <a:t>(no barrier) 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712F4874-911B-FE4E-A9C8-FECD4CD6BF02}"/>
              </a:ext>
            </a:extLst>
          </p:cNvPr>
          <p:cNvSpPr txBox="1"/>
          <p:nvPr/>
        </p:nvSpPr>
        <p:spPr>
          <a:xfrm>
            <a:off x="2786269" y="2497433"/>
            <a:ext cx="1049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charset="0"/>
                <a:ea typeface="Arial" charset="0"/>
                <a:cs typeface="Arial" charset="0"/>
              </a:rPr>
              <a:t>Last day of Ext-RP</a:t>
            </a:r>
          </a:p>
          <a:p>
            <a:pPr algn="ctr"/>
            <a:r>
              <a:rPr lang="en-US" sz="800" dirty="0">
                <a:latin typeface="Arial" charset="0"/>
                <a:ea typeface="Arial" charset="0"/>
                <a:cs typeface="Arial" charset="0"/>
              </a:rPr>
              <a:t>(with barrier)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1C59BC56-D6DD-1342-923B-40108D9D3592}"/>
              </a:ext>
            </a:extLst>
          </p:cNvPr>
          <p:cNvSpPr txBox="1"/>
          <p:nvPr/>
        </p:nvSpPr>
        <p:spPr>
          <a:xfrm rot="19215868">
            <a:off x="1890010" y="3892109"/>
            <a:ext cx="317875" cy="2000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600" dirty="0">
                <a:latin typeface="Arial" charset="0"/>
                <a:ea typeface="Arial" charset="0"/>
                <a:cs typeface="Arial" charset="0"/>
              </a:rPr>
              <a:t>8-4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11A85AE2-CED8-3741-B7FD-A133A3B6FF80}"/>
              </a:ext>
            </a:extLst>
          </p:cNvPr>
          <p:cNvSpPr txBox="1"/>
          <p:nvPr/>
        </p:nvSpPr>
        <p:spPr>
          <a:xfrm rot="19215868">
            <a:off x="2040660" y="3914841"/>
            <a:ext cx="388995" cy="2000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600" dirty="0">
                <a:latin typeface="Arial" charset="0"/>
                <a:ea typeface="Arial" charset="0"/>
                <a:cs typeface="Arial" charset="0"/>
              </a:rPr>
              <a:t>20-4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ACAB2F0C-9CC2-E445-829B-C48C9E84A8BA}"/>
              </a:ext>
            </a:extLst>
          </p:cNvPr>
          <p:cNvSpPr txBox="1"/>
          <p:nvPr/>
        </p:nvSpPr>
        <p:spPr>
          <a:xfrm rot="19215868">
            <a:off x="2195207" y="3930609"/>
            <a:ext cx="438328" cy="2000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600" dirty="0">
                <a:latin typeface="Arial" charset="0"/>
                <a:ea typeface="Arial" charset="0"/>
                <a:cs typeface="Arial" charset="0"/>
              </a:rPr>
              <a:t>20-10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2C60A6C3-A1DB-B443-A47B-FA3D7C7FFFF0}"/>
              </a:ext>
            </a:extLst>
          </p:cNvPr>
          <p:cNvSpPr txBox="1"/>
          <p:nvPr/>
        </p:nvSpPr>
        <p:spPr>
          <a:xfrm rot="16200000">
            <a:off x="1236013" y="3370719"/>
            <a:ext cx="97463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Arial" charset="0"/>
                <a:ea typeface="Arial" charset="0"/>
                <a:cs typeface="Arial" charset="0"/>
              </a:rPr>
              <a:t>% Time on platform 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61F18BA9-D97D-D246-AD86-54218D461C3C}"/>
              </a:ext>
            </a:extLst>
          </p:cNvPr>
          <p:cNvSpPr txBox="1"/>
          <p:nvPr/>
        </p:nvSpPr>
        <p:spPr>
          <a:xfrm rot="16200000">
            <a:off x="2246956" y="3383031"/>
            <a:ext cx="97463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Arial" charset="0"/>
                <a:ea typeface="Arial" charset="0"/>
                <a:cs typeface="Arial" charset="0"/>
              </a:rPr>
              <a:t>% Time freezing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08AA4D0A-A927-3543-8DDE-84139A96CBD1}"/>
              </a:ext>
            </a:extLst>
          </p:cNvPr>
          <p:cNvSpPr txBox="1"/>
          <p:nvPr/>
        </p:nvSpPr>
        <p:spPr>
          <a:xfrm>
            <a:off x="2929106" y="1593689"/>
            <a:ext cx="14090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u="sng" dirty="0">
                <a:latin typeface="Arial" charset="0"/>
                <a:ea typeface="Arial" charset="0"/>
                <a:cs typeface="Arial" charset="0"/>
              </a:rPr>
              <a:t>Experimental groups</a:t>
            </a:r>
            <a:endParaRPr lang="en-US" sz="1000" u="sng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06FDC067-702C-D044-9289-89F6BCEDDE87}"/>
              </a:ext>
            </a:extLst>
          </p:cNvPr>
          <p:cNvCxnSpPr/>
          <p:nvPr/>
        </p:nvCxnSpPr>
        <p:spPr>
          <a:xfrm>
            <a:off x="2652380" y="2671992"/>
            <a:ext cx="182880" cy="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FD02050A-03B9-9940-B743-C41A6533A462}"/>
              </a:ext>
            </a:extLst>
          </p:cNvPr>
          <p:cNvCxnSpPr/>
          <p:nvPr/>
        </p:nvCxnSpPr>
        <p:spPr>
          <a:xfrm>
            <a:off x="3763984" y="2671992"/>
            <a:ext cx="182880" cy="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7B3FF7FB-A07C-724D-B428-E040BE1C9CFD}"/>
              </a:ext>
            </a:extLst>
          </p:cNvPr>
          <p:cNvGrpSpPr/>
          <p:nvPr/>
        </p:nvGrpSpPr>
        <p:grpSpPr>
          <a:xfrm>
            <a:off x="3040098" y="3031123"/>
            <a:ext cx="454526" cy="246221"/>
            <a:chOff x="2684879" y="1917745"/>
            <a:chExt cx="454526" cy="246221"/>
          </a:xfrm>
        </p:grpSpPr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AA206108-B916-C74F-B9C9-1B72C2C75181}"/>
                </a:ext>
              </a:extLst>
            </p:cNvPr>
            <p:cNvSpPr txBox="1"/>
            <p:nvPr/>
          </p:nvSpPr>
          <p:spPr>
            <a:xfrm>
              <a:off x="2905045" y="1917745"/>
              <a:ext cx="23436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2536B423-989F-804D-9F4B-DA1A5FEE43F8}"/>
                </a:ext>
              </a:extLst>
            </p:cNvPr>
            <p:cNvSpPr txBox="1"/>
            <p:nvPr/>
          </p:nvSpPr>
          <p:spPr>
            <a:xfrm>
              <a:off x="2684879" y="1917745"/>
              <a:ext cx="23436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D1D8D12A-27F4-3247-8EE9-596700E2E251}"/>
                </a:ext>
              </a:extLst>
            </p:cNvPr>
            <p:cNvCxnSpPr/>
            <p:nvPr/>
          </p:nvCxnSpPr>
          <p:spPr>
            <a:xfrm flipV="1">
              <a:off x="2694620" y="2081706"/>
              <a:ext cx="20116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8326E735-015B-3F44-9F46-CCAE5B334C4F}"/>
                </a:ext>
              </a:extLst>
            </p:cNvPr>
            <p:cNvCxnSpPr/>
            <p:nvPr/>
          </p:nvCxnSpPr>
          <p:spPr>
            <a:xfrm flipV="1">
              <a:off x="2918547" y="2081706"/>
              <a:ext cx="20116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7" name="Chart 176">
            <a:extLst>
              <a:ext uri="{FF2B5EF4-FFF2-40B4-BE49-F238E27FC236}">
                <a16:creationId xmlns:a16="http://schemas.microsoft.com/office/drawing/2014/main" id="{8D8765B3-4BDA-5F4B-B13D-4E0DB65408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4045927"/>
              </p:ext>
            </p:extLst>
          </p:nvPr>
        </p:nvGraphicFramePr>
        <p:xfrm>
          <a:off x="2732362" y="2904254"/>
          <a:ext cx="973965" cy="1138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78" name="Chart 177">
            <a:extLst>
              <a:ext uri="{FF2B5EF4-FFF2-40B4-BE49-F238E27FC236}">
                <a16:creationId xmlns:a16="http://schemas.microsoft.com/office/drawing/2014/main" id="{A8D92960-5D67-904C-9E71-DBFC642261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091195"/>
              </p:ext>
            </p:extLst>
          </p:nvPr>
        </p:nvGraphicFramePr>
        <p:xfrm>
          <a:off x="1693670" y="2905344"/>
          <a:ext cx="1016270" cy="11381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179" name="TextBox 178">
            <a:extLst>
              <a:ext uri="{FF2B5EF4-FFF2-40B4-BE49-F238E27FC236}">
                <a16:creationId xmlns:a16="http://schemas.microsoft.com/office/drawing/2014/main" id="{2D98A0E7-B2AF-4346-BE74-DEFCD34C22AD}"/>
              </a:ext>
            </a:extLst>
          </p:cNvPr>
          <p:cNvSpPr txBox="1"/>
          <p:nvPr/>
        </p:nvSpPr>
        <p:spPr>
          <a:xfrm rot="19215868">
            <a:off x="2894940" y="3892107"/>
            <a:ext cx="317875" cy="2000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600" dirty="0">
                <a:latin typeface="Arial" charset="0"/>
                <a:ea typeface="Arial" charset="0"/>
                <a:cs typeface="Arial" charset="0"/>
              </a:rPr>
              <a:t>8-4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ECFC231A-D9A6-1546-BC37-7EB6F015D1E7}"/>
              </a:ext>
            </a:extLst>
          </p:cNvPr>
          <p:cNvSpPr txBox="1"/>
          <p:nvPr/>
        </p:nvSpPr>
        <p:spPr>
          <a:xfrm rot="19215868">
            <a:off x="3046585" y="3914839"/>
            <a:ext cx="388995" cy="2000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600" dirty="0">
                <a:latin typeface="Arial" charset="0"/>
                <a:ea typeface="Arial" charset="0"/>
                <a:cs typeface="Arial" charset="0"/>
              </a:rPr>
              <a:t>20-4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8FF7AD97-8B96-5644-A883-B16FEE829874}"/>
              </a:ext>
            </a:extLst>
          </p:cNvPr>
          <p:cNvSpPr txBox="1"/>
          <p:nvPr/>
        </p:nvSpPr>
        <p:spPr>
          <a:xfrm rot="19215868">
            <a:off x="3213008" y="3930607"/>
            <a:ext cx="438328" cy="2000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600" dirty="0">
                <a:latin typeface="Arial" charset="0"/>
                <a:ea typeface="Arial" charset="0"/>
                <a:cs typeface="Arial" charset="0"/>
              </a:rPr>
              <a:t>20-10</a:t>
            </a: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16718452-F4D7-254D-A57D-0F7D8BADAFC8}"/>
              </a:ext>
            </a:extLst>
          </p:cNvPr>
          <p:cNvGrpSpPr/>
          <p:nvPr/>
        </p:nvGrpSpPr>
        <p:grpSpPr>
          <a:xfrm>
            <a:off x="4018605" y="2819837"/>
            <a:ext cx="454526" cy="246221"/>
            <a:chOff x="2684879" y="1917745"/>
            <a:chExt cx="454526" cy="246221"/>
          </a:xfrm>
        </p:grpSpPr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5879E5AA-E3CC-0845-A8FE-4A64C3C53EE0}"/>
                </a:ext>
              </a:extLst>
            </p:cNvPr>
            <p:cNvSpPr txBox="1"/>
            <p:nvPr/>
          </p:nvSpPr>
          <p:spPr>
            <a:xfrm>
              <a:off x="2905045" y="1917745"/>
              <a:ext cx="23436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AA2ACEF3-3991-2D4B-8EF5-FCC8E1492F1C}"/>
                </a:ext>
              </a:extLst>
            </p:cNvPr>
            <p:cNvSpPr txBox="1"/>
            <p:nvPr/>
          </p:nvSpPr>
          <p:spPr>
            <a:xfrm>
              <a:off x="2684879" y="1917745"/>
              <a:ext cx="23436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charset="0"/>
                  <a:ea typeface="Arial" charset="0"/>
                  <a:cs typeface="Arial" charset="0"/>
                </a:rPr>
                <a:t>*</a:t>
              </a:r>
            </a:p>
          </p:txBody>
        </p: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49BEF763-C861-1F4F-A15C-B89536D7AB78}"/>
                </a:ext>
              </a:extLst>
            </p:cNvPr>
            <p:cNvCxnSpPr/>
            <p:nvPr/>
          </p:nvCxnSpPr>
          <p:spPr>
            <a:xfrm flipV="1">
              <a:off x="2694620" y="2081706"/>
              <a:ext cx="20116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FFFC08B1-ED7F-BD49-8AB7-55D31A2AD018}"/>
                </a:ext>
              </a:extLst>
            </p:cNvPr>
            <p:cNvCxnSpPr/>
            <p:nvPr/>
          </p:nvCxnSpPr>
          <p:spPr>
            <a:xfrm flipV="1">
              <a:off x="2918547" y="2081706"/>
              <a:ext cx="20116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TextBox 199">
            <a:extLst>
              <a:ext uri="{FF2B5EF4-FFF2-40B4-BE49-F238E27FC236}">
                <a16:creationId xmlns:a16="http://schemas.microsoft.com/office/drawing/2014/main" id="{6FD8BA7F-7D54-2E45-B012-6BBBBAC88B3D}"/>
              </a:ext>
            </a:extLst>
          </p:cNvPr>
          <p:cNvSpPr txBox="1"/>
          <p:nvPr/>
        </p:nvSpPr>
        <p:spPr>
          <a:xfrm rot="19215868">
            <a:off x="3878616" y="3890128"/>
            <a:ext cx="317875" cy="2000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600" dirty="0">
                <a:latin typeface="Arial" charset="0"/>
                <a:ea typeface="Arial" charset="0"/>
                <a:cs typeface="Arial" charset="0"/>
              </a:rPr>
              <a:t>8-4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9C3A8DCD-D1F4-AE42-B64E-D5A0B391D4F1}"/>
              </a:ext>
            </a:extLst>
          </p:cNvPr>
          <p:cNvSpPr txBox="1"/>
          <p:nvPr/>
        </p:nvSpPr>
        <p:spPr>
          <a:xfrm rot="19215868">
            <a:off x="4012447" y="3912860"/>
            <a:ext cx="388995" cy="2000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600" dirty="0">
                <a:latin typeface="Arial" charset="0"/>
                <a:ea typeface="Arial" charset="0"/>
                <a:cs typeface="Arial" charset="0"/>
              </a:rPr>
              <a:t>20-4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6305D604-37DA-6E4E-9FA7-6EC611704E3E}"/>
              </a:ext>
            </a:extLst>
          </p:cNvPr>
          <p:cNvSpPr txBox="1"/>
          <p:nvPr/>
        </p:nvSpPr>
        <p:spPr>
          <a:xfrm rot="19215868">
            <a:off x="4184808" y="3928628"/>
            <a:ext cx="438328" cy="2000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600" dirty="0">
                <a:latin typeface="Arial" charset="0"/>
                <a:ea typeface="Arial" charset="0"/>
                <a:cs typeface="Arial" charset="0"/>
              </a:rPr>
              <a:t>20-10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E6CA24F-1F41-468C-8BC5-965C3DFB251B}"/>
              </a:ext>
            </a:extLst>
          </p:cNvPr>
          <p:cNvSpPr txBox="1"/>
          <p:nvPr/>
        </p:nvSpPr>
        <p:spPr>
          <a:xfrm>
            <a:off x="4705333" y="2570791"/>
            <a:ext cx="6583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charset="0"/>
                <a:ea typeface="Arial" charset="0"/>
                <a:cs typeface="Arial" charset="0"/>
              </a:rPr>
              <a:t>8d→4d</a:t>
            </a:r>
            <a:endParaRPr lang="en-US" sz="9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3BA9AD0-8307-4C99-B128-400A0C09AB16}"/>
              </a:ext>
            </a:extLst>
          </p:cNvPr>
          <p:cNvSpPr txBox="1"/>
          <p:nvPr/>
        </p:nvSpPr>
        <p:spPr>
          <a:xfrm>
            <a:off x="5396692" y="2568519"/>
            <a:ext cx="6583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charset="0"/>
                <a:ea typeface="Arial" charset="0"/>
                <a:cs typeface="Arial" charset="0"/>
              </a:rPr>
              <a:t>20d→4d</a:t>
            </a:r>
            <a:endParaRPr lang="en-US" sz="9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4963CB3-AD3E-41B0-8AEA-03F9491176DB}"/>
              </a:ext>
            </a:extLst>
          </p:cNvPr>
          <p:cNvSpPr txBox="1"/>
          <p:nvPr/>
        </p:nvSpPr>
        <p:spPr>
          <a:xfrm>
            <a:off x="5043041" y="3295878"/>
            <a:ext cx="6583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charset="0"/>
                <a:ea typeface="Arial" charset="0"/>
                <a:cs typeface="Arial" charset="0"/>
              </a:rPr>
              <a:t>20d→10d</a:t>
            </a:r>
            <a:endParaRPr lang="en-US" sz="9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E13AFBC-7D8A-412B-B438-6CD5D9403CA5}"/>
              </a:ext>
            </a:extLst>
          </p:cNvPr>
          <p:cNvSpPr txBox="1"/>
          <p:nvPr/>
        </p:nvSpPr>
        <p:spPr>
          <a:xfrm>
            <a:off x="1395190" y="2379737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273117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75896</TotalTime>
  <Words>692</Words>
  <Application>Microsoft Macintosh PowerPoint</Application>
  <PresentationFormat>Custom</PresentationFormat>
  <Paragraphs>370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Freddyson J Martinez Rivera</dc:creator>
  <cp:lastModifiedBy>Sanchez, Marcos</cp:lastModifiedBy>
  <cp:revision>713</cp:revision>
  <cp:lastPrinted>2018-09-15T14:32:50Z</cp:lastPrinted>
  <dcterms:created xsi:type="dcterms:W3CDTF">2018-04-24T01:43:35Z</dcterms:created>
  <dcterms:modified xsi:type="dcterms:W3CDTF">2020-03-21T15:54:17Z</dcterms:modified>
</cp:coreProperties>
</file>